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7" r:id="rId3"/>
    <p:sldId id="258" r:id="rId4"/>
    <p:sldId id="259" r:id="rId5"/>
    <p:sldId id="260" r:id="rId6"/>
    <p:sldId id="311" r:id="rId7"/>
    <p:sldId id="262" r:id="rId8"/>
    <p:sldId id="263" r:id="rId9"/>
    <p:sldId id="264" r:id="rId10"/>
    <p:sldId id="265" r:id="rId11"/>
    <p:sldId id="267" r:id="rId12"/>
    <p:sldId id="310" r:id="rId13"/>
    <p:sldId id="269" r:id="rId14"/>
    <p:sldId id="276" r:id="rId15"/>
    <p:sldId id="278" r:id="rId16"/>
    <p:sldId id="277" r:id="rId17"/>
    <p:sldId id="268" r:id="rId18"/>
    <p:sldId id="271" r:id="rId19"/>
    <p:sldId id="272" r:id="rId20"/>
    <p:sldId id="273" r:id="rId21"/>
    <p:sldId id="274" r:id="rId22"/>
    <p:sldId id="275"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8" r:id="rId44"/>
    <p:sldId id="309" r:id="rId45"/>
    <p:sldId id="300" r:id="rId46"/>
    <p:sldId id="301" r:id="rId47"/>
    <p:sldId id="302" r:id="rId48"/>
    <p:sldId id="303" r:id="rId49"/>
    <p:sldId id="304" r:id="rId50"/>
    <p:sldId id="299" r:id="rId51"/>
    <p:sldId id="305" r:id="rId52"/>
    <p:sldId id="307" r:id="rId53"/>
    <p:sldId id="30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7C23E-04E2-4CC6-8A55-F2FA7A8701DE}" v="1" dt="2020-01-13T17:24:57.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1"/>
  </p:normalViewPr>
  <p:slideViewPr>
    <p:cSldViewPr snapToGrid="0" snapToObjects="1">
      <p:cViewPr varScale="1">
        <p:scale>
          <a:sx n="90" d="100"/>
          <a:sy n="90" d="100"/>
        </p:scale>
        <p:origin x="232"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3D7C23E-04E2-4CC6-8A55-F2FA7A8701DE}"/>
    <pc:docChg chg="addSld">
      <pc:chgData name="" userId="" providerId="" clId="Web-{E3D7C23E-04E2-4CC6-8A55-F2FA7A8701DE}" dt="2020-01-13T17:24:57.970" v="0"/>
      <pc:docMkLst>
        <pc:docMk/>
      </pc:docMkLst>
      <pc:sldChg chg="new">
        <pc:chgData name="" userId="" providerId="" clId="Web-{E3D7C23E-04E2-4CC6-8A55-F2FA7A8701DE}" dt="2020-01-13T17:24:57.970" v="0"/>
        <pc:sldMkLst>
          <pc:docMk/>
          <pc:sldMk cId="4077894569" sldId="31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8B397DF-7C0B-41C0-B6D6-2D22915B122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361DE85-9275-4B11-8EB5-B6B25201D638}">
      <dgm:prSet/>
      <dgm:spPr/>
      <dgm:t>
        <a:bodyPr/>
        <a:lstStyle/>
        <a:p>
          <a:r>
            <a:rPr lang="en-US"/>
            <a:t>Us</a:t>
          </a:r>
        </a:p>
      </dgm:t>
    </dgm:pt>
    <dgm:pt modelId="{73379B4E-59AE-4779-8376-CE2D68663DA5}" type="parTrans" cxnId="{243271DD-22AA-47CF-8933-14B630496A34}">
      <dgm:prSet/>
      <dgm:spPr/>
      <dgm:t>
        <a:bodyPr/>
        <a:lstStyle/>
        <a:p>
          <a:endParaRPr lang="en-US"/>
        </a:p>
      </dgm:t>
    </dgm:pt>
    <dgm:pt modelId="{017E8572-F5DA-464F-98AF-3C47EB2B1761}" type="sibTrans" cxnId="{243271DD-22AA-47CF-8933-14B630496A34}">
      <dgm:prSet/>
      <dgm:spPr/>
      <dgm:t>
        <a:bodyPr/>
        <a:lstStyle/>
        <a:p>
          <a:endParaRPr lang="en-US"/>
        </a:p>
      </dgm:t>
    </dgm:pt>
    <dgm:pt modelId="{3D8292A9-0010-4C79-BEC6-3157A63877C0}">
      <dgm:prSet/>
      <dgm:spPr/>
      <dgm:t>
        <a:bodyPr/>
        <a:lstStyle/>
        <a:p>
          <a:r>
            <a:rPr lang="en-US" dirty="0"/>
            <a:t>Pain- Defense</a:t>
          </a:r>
        </a:p>
      </dgm:t>
    </dgm:pt>
    <dgm:pt modelId="{B1BB0F43-4253-4E21-AF07-6365FF65F74B}" type="parTrans" cxnId="{2B0FBDFF-0AA9-428A-8D35-1B12896C3A44}">
      <dgm:prSet/>
      <dgm:spPr/>
      <dgm:t>
        <a:bodyPr/>
        <a:lstStyle/>
        <a:p>
          <a:endParaRPr lang="en-US"/>
        </a:p>
      </dgm:t>
    </dgm:pt>
    <dgm:pt modelId="{BDFA88C0-D7C4-48EF-B635-61EA1CA28FD6}" type="sibTrans" cxnId="{2B0FBDFF-0AA9-428A-8D35-1B12896C3A44}">
      <dgm:prSet/>
      <dgm:spPr/>
      <dgm:t>
        <a:bodyPr/>
        <a:lstStyle/>
        <a:p>
          <a:endParaRPr lang="en-US"/>
        </a:p>
      </dgm:t>
    </dgm:pt>
    <dgm:pt modelId="{1BD0EEC7-366D-41D1-AA27-A0264A6DF84A}">
      <dgm:prSet/>
      <dgm:spPr/>
      <dgm:t>
        <a:bodyPr/>
        <a:lstStyle/>
        <a:p>
          <a:r>
            <a:rPr lang="en-US"/>
            <a:t>Pain-Defense-Offense</a:t>
          </a:r>
        </a:p>
      </dgm:t>
    </dgm:pt>
    <dgm:pt modelId="{E084EB65-4F8B-4170-83A3-BE7CE7894FAF}" type="parTrans" cxnId="{F254D578-3EB4-432B-8E63-772506C7DE14}">
      <dgm:prSet/>
      <dgm:spPr/>
      <dgm:t>
        <a:bodyPr/>
        <a:lstStyle/>
        <a:p>
          <a:endParaRPr lang="en-US"/>
        </a:p>
      </dgm:t>
    </dgm:pt>
    <dgm:pt modelId="{8FCD7CF9-ADFB-4271-92AD-2016D6210867}" type="sibTrans" cxnId="{F254D578-3EB4-432B-8E63-772506C7DE14}">
      <dgm:prSet/>
      <dgm:spPr/>
      <dgm:t>
        <a:bodyPr/>
        <a:lstStyle/>
        <a:p>
          <a:endParaRPr lang="en-US"/>
        </a:p>
      </dgm:t>
    </dgm:pt>
    <dgm:pt modelId="{08821538-25BC-4546-B347-7EF4E6547AF0}">
      <dgm:prSet/>
      <dgm:spPr/>
      <dgm:t>
        <a:bodyPr/>
        <a:lstStyle/>
        <a:p>
          <a:r>
            <a:rPr lang="en-US"/>
            <a:t>Lunch</a:t>
          </a:r>
        </a:p>
      </dgm:t>
    </dgm:pt>
    <dgm:pt modelId="{9CD92387-A3F9-4437-A3D9-FBDD050E7F27}" type="parTrans" cxnId="{2FD60DF0-EB33-4728-A43D-2776DB38F9C8}">
      <dgm:prSet/>
      <dgm:spPr/>
      <dgm:t>
        <a:bodyPr/>
        <a:lstStyle/>
        <a:p>
          <a:endParaRPr lang="en-US"/>
        </a:p>
      </dgm:t>
    </dgm:pt>
    <dgm:pt modelId="{BC04DCED-7BB6-4CD9-9057-E4071E89DBB2}" type="sibTrans" cxnId="{2FD60DF0-EB33-4728-A43D-2776DB38F9C8}">
      <dgm:prSet/>
      <dgm:spPr/>
      <dgm:t>
        <a:bodyPr/>
        <a:lstStyle/>
        <a:p>
          <a:endParaRPr lang="en-US"/>
        </a:p>
      </dgm:t>
    </dgm:pt>
    <dgm:pt modelId="{FEE33605-00F2-447E-97B2-4A13B4D397F2}">
      <dgm:prSet/>
      <dgm:spPr/>
      <dgm:t>
        <a:bodyPr/>
        <a:lstStyle/>
        <a:p>
          <a:r>
            <a:rPr lang="en-US"/>
            <a:t>Grace</a:t>
          </a:r>
        </a:p>
      </dgm:t>
    </dgm:pt>
    <dgm:pt modelId="{81494820-8761-4D32-97F1-0DCE85A7F5C9}" type="parTrans" cxnId="{1C5D73A4-F21A-4D03-ADB0-52073CB56370}">
      <dgm:prSet/>
      <dgm:spPr/>
      <dgm:t>
        <a:bodyPr/>
        <a:lstStyle/>
        <a:p>
          <a:endParaRPr lang="en-US"/>
        </a:p>
      </dgm:t>
    </dgm:pt>
    <dgm:pt modelId="{7ABC1EC4-D21D-4C6F-B8EE-8A7DBFD038DF}" type="sibTrans" cxnId="{1C5D73A4-F21A-4D03-ADB0-52073CB56370}">
      <dgm:prSet/>
      <dgm:spPr/>
      <dgm:t>
        <a:bodyPr/>
        <a:lstStyle/>
        <a:p>
          <a:endParaRPr lang="en-US"/>
        </a:p>
      </dgm:t>
    </dgm:pt>
    <dgm:pt modelId="{25B8DC46-FEC8-4251-BED7-9D730E597EBA}">
      <dgm:prSet/>
      <dgm:spPr/>
      <dgm:t>
        <a:bodyPr/>
        <a:lstStyle/>
        <a:p>
          <a:r>
            <a:rPr lang="en-US"/>
            <a:t>Love</a:t>
          </a:r>
        </a:p>
      </dgm:t>
    </dgm:pt>
    <dgm:pt modelId="{A38DE94C-0EE6-410D-9F81-9077E9FCD961}" type="parTrans" cxnId="{9BB095E0-9478-4412-A365-E79335D9B6C3}">
      <dgm:prSet/>
      <dgm:spPr/>
      <dgm:t>
        <a:bodyPr/>
        <a:lstStyle/>
        <a:p>
          <a:endParaRPr lang="en-US"/>
        </a:p>
      </dgm:t>
    </dgm:pt>
    <dgm:pt modelId="{9F2C625A-360C-4546-913D-9EA4DBA73722}" type="sibTrans" cxnId="{9BB095E0-9478-4412-A365-E79335D9B6C3}">
      <dgm:prSet/>
      <dgm:spPr/>
      <dgm:t>
        <a:bodyPr/>
        <a:lstStyle/>
        <a:p>
          <a:endParaRPr lang="en-US"/>
        </a:p>
      </dgm:t>
    </dgm:pt>
    <dgm:pt modelId="{A6B7B262-2957-4317-8508-FDED5BBACCBB}" type="pres">
      <dgm:prSet presAssocID="{F8B397DF-7C0B-41C0-B6D6-2D22915B122D}" presName="root" presStyleCnt="0">
        <dgm:presLayoutVars>
          <dgm:dir/>
          <dgm:resizeHandles val="exact"/>
        </dgm:presLayoutVars>
      </dgm:prSet>
      <dgm:spPr/>
    </dgm:pt>
    <dgm:pt modelId="{4AB25838-DD2A-4D27-AF3F-30A771C0D58D}" type="pres">
      <dgm:prSet presAssocID="{F361DE85-9275-4B11-8EB5-B6B25201D638}" presName="compNode" presStyleCnt="0"/>
      <dgm:spPr/>
    </dgm:pt>
    <dgm:pt modelId="{B2B4D562-7D99-4372-A78D-9E2B3A42999A}" type="pres">
      <dgm:prSet presAssocID="{F361DE85-9275-4B11-8EB5-B6B25201D638}" presName="bgRect" presStyleLbl="bgShp" presStyleIdx="0" presStyleCnt="6"/>
      <dgm:spPr/>
    </dgm:pt>
    <dgm:pt modelId="{AD1A8297-7C0D-453B-BB77-F7EAE3A5B769}" type="pres">
      <dgm:prSet presAssocID="{F361DE85-9275-4B11-8EB5-B6B25201D63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36BA6828-F5AE-449A-BE13-4F2D1A84183A}" type="pres">
      <dgm:prSet presAssocID="{F361DE85-9275-4B11-8EB5-B6B25201D638}" presName="spaceRect" presStyleCnt="0"/>
      <dgm:spPr/>
    </dgm:pt>
    <dgm:pt modelId="{947DCFFC-A617-4FBA-870C-E02BCD226CF5}" type="pres">
      <dgm:prSet presAssocID="{F361DE85-9275-4B11-8EB5-B6B25201D638}" presName="parTx" presStyleLbl="revTx" presStyleIdx="0" presStyleCnt="6">
        <dgm:presLayoutVars>
          <dgm:chMax val="0"/>
          <dgm:chPref val="0"/>
        </dgm:presLayoutVars>
      </dgm:prSet>
      <dgm:spPr/>
    </dgm:pt>
    <dgm:pt modelId="{287187B2-26CC-4276-879E-7EAF7A900BBA}" type="pres">
      <dgm:prSet presAssocID="{017E8572-F5DA-464F-98AF-3C47EB2B1761}" presName="sibTrans" presStyleCnt="0"/>
      <dgm:spPr/>
    </dgm:pt>
    <dgm:pt modelId="{E3632949-56CE-4C49-AB5B-D1593B210D07}" type="pres">
      <dgm:prSet presAssocID="{3D8292A9-0010-4C79-BEC6-3157A63877C0}" presName="compNode" presStyleCnt="0"/>
      <dgm:spPr/>
    </dgm:pt>
    <dgm:pt modelId="{FDD93194-4B0B-43E6-900B-FEA43504E2FB}" type="pres">
      <dgm:prSet presAssocID="{3D8292A9-0010-4C79-BEC6-3157A63877C0}" presName="bgRect" presStyleLbl="bgShp" presStyleIdx="1" presStyleCnt="6"/>
      <dgm:spPr/>
    </dgm:pt>
    <dgm:pt modelId="{60CBA5DA-5FEC-4BF6-B896-48795DEA4AEE}" type="pres">
      <dgm:prSet presAssocID="{3D8292A9-0010-4C79-BEC6-3157A63877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ried Face with No Fill"/>
        </a:ext>
      </dgm:extLst>
    </dgm:pt>
    <dgm:pt modelId="{7E2A477B-9ECE-4A4A-9C80-456ABB9A0EB2}" type="pres">
      <dgm:prSet presAssocID="{3D8292A9-0010-4C79-BEC6-3157A63877C0}" presName="spaceRect" presStyleCnt="0"/>
      <dgm:spPr/>
    </dgm:pt>
    <dgm:pt modelId="{1D799CC8-60FE-46E7-8E61-1C1B40485F51}" type="pres">
      <dgm:prSet presAssocID="{3D8292A9-0010-4C79-BEC6-3157A63877C0}" presName="parTx" presStyleLbl="revTx" presStyleIdx="1" presStyleCnt="6">
        <dgm:presLayoutVars>
          <dgm:chMax val="0"/>
          <dgm:chPref val="0"/>
        </dgm:presLayoutVars>
      </dgm:prSet>
      <dgm:spPr/>
    </dgm:pt>
    <dgm:pt modelId="{995B4AAE-2517-4F3D-AEF1-FBB8784FE50E}" type="pres">
      <dgm:prSet presAssocID="{BDFA88C0-D7C4-48EF-B635-61EA1CA28FD6}" presName="sibTrans" presStyleCnt="0"/>
      <dgm:spPr/>
    </dgm:pt>
    <dgm:pt modelId="{78E8E5AC-31A5-4C10-98E5-8AEBB59C2734}" type="pres">
      <dgm:prSet presAssocID="{1BD0EEC7-366D-41D1-AA27-A0264A6DF84A}" presName="compNode" presStyleCnt="0"/>
      <dgm:spPr/>
    </dgm:pt>
    <dgm:pt modelId="{E5DDB2ED-C821-47F8-8C42-FA5BB9063597}" type="pres">
      <dgm:prSet presAssocID="{1BD0EEC7-366D-41D1-AA27-A0264A6DF84A}" presName="bgRect" presStyleLbl="bgShp" presStyleIdx="2" presStyleCnt="6"/>
      <dgm:spPr/>
    </dgm:pt>
    <dgm:pt modelId="{DD362B55-6563-4540-8291-E2D26CF09521}" type="pres">
      <dgm:prSet presAssocID="{1BD0EEC7-366D-41D1-AA27-A0264A6DF84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F34C6517-0275-45C3-840D-35B7CB6101C5}" type="pres">
      <dgm:prSet presAssocID="{1BD0EEC7-366D-41D1-AA27-A0264A6DF84A}" presName="spaceRect" presStyleCnt="0"/>
      <dgm:spPr/>
    </dgm:pt>
    <dgm:pt modelId="{1212FDC1-9824-48CA-9B71-819CB2587481}" type="pres">
      <dgm:prSet presAssocID="{1BD0EEC7-366D-41D1-AA27-A0264A6DF84A}" presName="parTx" presStyleLbl="revTx" presStyleIdx="2" presStyleCnt="6">
        <dgm:presLayoutVars>
          <dgm:chMax val="0"/>
          <dgm:chPref val="0"/>
        </dgm:presLayoutVars>
      </dgm:prSet>
      <dgm:spPr/>
    </dgm:pt>
    <dgm:pt modelId="{20CC0E17-51CD-4A10-AAD3-BDE2616B7BF7}" type="pres">
      <dgm:prSet presAssocID="{8FCD7CF9-ADFB-4271-92AD-2016D6210867}" presName="sibTrans" presStyleCnt="0"/>
      <dgm:spPr/>
    </dgm:pt>
    <dgm:pt modelId="{7BD95932-15FD-4DB6-8670-E999B5A71AA1}" type="pres">
      <dgm:prSet presAssocID="{08821538-25BC-4546-B347-7EF4E6547AF0}" presName="compNode" presStyleCnt="0"/>
      <dgm:spPr/>
    </dgm:pt>
    <dgm:pt modelId="{64639363-75B5-4E9E-A537-E41D9696DB17}" type="pres">
      <dgm:prSet presAssocID="{08821538-25BC-4546-B347-7EF4E6547AF0}" presName="bgRect" presStyleLbl="bgShp" presStyleIdx="3" presStyleCnt="6"/>
      <dgm:spPr/>
    </dgm:pt>
    <dgm:pt modelId="{D3113BB3-58BE-4C47-AABB-AEBBC91790DD}" type="pres">
      <dgm:prSet presAssocID="{08821538-25BC-4546-B347-7EF4E6547AF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668CF23E-746B-4982-9F76-054EA73CC628}" type="pres">
      <dgm:prSet presAssocID="{08821538-25BC-4546-B347-7EF4E6547AF0}" presName="spaceRect" presStyleCnt="0"/>
      <dgm:spPr/>
    </dgm:pt>
    <dgm:pt modelId="{F495EDC6-5B3D-41A7-B533-D3A0D05CBCD8}" type="pres">
      <dgm:prSet presAssocID="{08821538-25BC-4546-B347-7EF4E6547AF0}" presName="parTx" presStyleLbl="revTx" presStyleIdx="3" presStyleCnt="6">
        <dgm:presLayoutVars>
          <dgm:chMax val="0"/>
          <dgm:chPref val="0"/>
        </dgm:presLayoutVars>
      </dgm:prSet>
      <dgm:spPr/>
    </dgm:pt>
    <dgm:pt modelId="{8D2D4355-5210-477B-A9F0-9497B5A56FED}" type="pres">
      <dgm:prSet presAssocID="{BC04DCED-7BB6-4CD9-9057-E4071E89DBB2}" presName="sibTrans" presStyleCnt="0"/>
      <dgm:spPr/>
    </dgm:pt>
    <dgm:pt modelId="{26E42759-14B7-4A3F-AD80-AD4C30E83382}" type="pres">
      <dgm:prSet presAssocID="{FEE33605-00F2-447E-97B2-4A13B4D397F2}" presName="compNode" presStyleCnt="0"/>
      <dgm:spPr/>
    </dgm:pt>
    <dgm:pt modelId="{A8991F62-5044-4220-9746-8C98AD101792}" type="pres">
      <dgm:prSet presAssocID="{FEE33605-00F2-447E-97B2-4A13B4D397F2}" presName="bgRect" presStyleLbl="bgShp" presStyleIdx="4" presStyleCnt="6"/>
      <dgm:spPr/>
    </dgm:pt>
    <dgm:pt modelId="{3405B2B1-F1EF-4B60-9E64-83FC6786C230}" type="pres">
      <dgm:prSet presAssocID="{FEE33605-00F2-447E-97B2-4A13B4D397F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usic"/>
        </a:ext>
      </dgm:extLst>
    </dgm:pt>
    <dgm:pt modelId="{7060C0E0-CE6A-42EE-B807-1FDA2C8CAF8E}" type="pres">
      <dgm:prSet presAssocID="{FEE33605-00F2-447E-97B2-4A13B4D397F2}" presName="spaceRect" presStyleCnt="0"/>
      <dgm:spPr/>
    </dgm:pt>
    <dgm:pt modelId="{B68C6073-ED1D-482D-BF67-333A55ED50DE}" type="pres">
      <dgm:prSet presAssocID="{FEE33605-00F2-447E-97B2-4A13B4D397F2}" presName="parTx" presStyleLbl="revTx" presStyleIdx="4" presStyleCnt="6">
        <dgm:presLayoutVars>
          <dgm:chMax val="0"/>
          <dgm:chPref val="0"/>
        </dgm:presLayoutVars>
      </dgm:prSet>
      <dgm:spPr/>
    </dgm:pt>
    <dgm:pt modelId="{B1E17856-D646-4DA2-AD91-19A34B18DB65}" type="pres">
      <dgm:prSet presAssocID="{7ABC1EC4-D21D-4C6F-B8EE-8A7DBFD038DF}" presName="sibTrans" presStyleCnt="0"/>
      <dgm:spPr/>
    </dgm:pt>
    <dgm:pt modelId="{1E103283-A759-43CF-9615-A2DAACD7E1C5}" type="pres">
      <dgm:prSet presAssocID="{25B8DC46-FEC8-4251-BED7-9D730E597EBA}" presName="compNode" presStyleCnt="0"/>
      <dgm:spPr/>
    </dgm:pt>
    <dgm:pt modelId="{B95A5807-534B-4B15-88CD-01751C92CBFA}" type="pres">
      <dgm:prSet presAssocID="{25B8DC46-FEC8-4251-BED7-9D730E597EBA}" presName="bgRect" presStyleLbl="bgShp" presStyleIdx="5" presStyleCnt="6"/>
      <dgm:spPr/>
    </dgm:pt>
    <dgm:pt modelId="{6E3B7E80-741C-4D73-8AB5-0E43182336A1}" type="pres">
      <dgm:prSet presAssocID="{25B8DC46-FEC8-4251-BED7-9D730E597E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a:ext>
      </dgm:extLst>
    </dgm:pt>
    <dgm:pt modelId="{C95AE509-8840-4455-BA51-BE8E987AEDF1}" type="pres">
      <dgm:prSet presAssocID="{25B8DC46-FEC8-4251-BED7-9D730E597EBA}" presName="spaceRect" presStyleCnt="0"/>
      <dgm:spPr/>
    </dgm:pt>
    <dgm:pt modelId="{F63159BC-8BE4-4CD6-A61E-5D36ABD023E6}" type="pres">
      <dgm:prSet presAssocID="{25B8DC46-FEC8-4251-BED7-9D730E597EBA}" presName="parTx" presStyleLbl="revTx" presStyleIdx="5" presStyleCnt="6">
        <dgm:presLayoutVars>
          <dgm:chMax val="0"/>
          <dgm:chPref val="0"/>
        </dgm:presLayoutVars>
      </dgm:prSet>
      <dgm:spPr/>
    </dgm:pt>
  </dgm:ptLst>
  <dgm:cxnLst>
    <dgm:cxn modelId="{34CBA60F-5192-4C52-884F-582B6030E3E7}" type="presOf" srcId="{25B8DC46-FEC8-4251-BED7-9D730E597EBA}" destId="{F63159BC-8BE4-4CD6-A61E-5D36ABD023E6}" srcOrd="0" destOrd="0" presId="urn:microsoft.com/office/officeart/2018/2/layout/IconVerticalSolidList"/>
    <dgm:cxn modelId="{F03FEF29-06DE-452D-9F67-C84F19736E05}" type="presOf" srcId="{F8B397DF-7C0B-41C0-B6D6-2D22915B122D}" destId="{A6B7B262-2957-4317-8508-FDED5BBACCBB}" srcOrd="0" destOrd="0" presId="urn:microsoft.com/office/officeart/2018/2/layout/IconVerticalSolidList"/>
    <dgm:cxn modelId="{A415443E-F8D4-455E-B56D-86079661DBE8}" type="presOf" srcId="{08821538-25BC-4546-B347-7EF4E6547AF0}" destId="{F495EDC6-5B3D-41A7-B533-D3A0D05CBCD8}" srcOrd="0" destOrd="0" presId="urn:microsoft.com/office/officeart/2018/2/layout/IconVerticalSolidList"/>
    <dgm:cxn modelId="{F254D578-3EB4-432B-8E63-772506C7DE14}" srcId="{F8B397DF-7C0B-41C0-B6D6-2D22915B122D}" destId="{1BD0EEC7-366D-41D1-AA27-A0264A6DF84A}" srcOrd="2" destOrd="0" parTransId="{E084EB65-4F8B-4170-83A3-BE7CE7894FAF}" sibTransId="{8FCD7CF9-ADFB-4271-92AD-2016D6210867}"/>
    <dgm:cxn modelId="{1461D880-7DED-4D7D-B608-56A38E14E928}" type="presOf" srcId="{1BD0EEC7-366D-41D1-AA27-A0264A6DF84A}" destId="{1212FDC1-9824-48CA-9B71-819CB2587481}" srcOrd="0" destOrd="0" presId="urn:microsoft.com/office/officeart/2018/2/layout/IconVerticalSolidList"/>
    <dgm:cxn modelId="{1C5D73A4-F21A-4D03-ADB0-52073CB56370}" srcId="{F8B397DF-7C0B-41C0-B6D6-2D22915B122D}" destId="{FEE33605-00F2-447E-97B2-4A13B4D397F2}" srcOrd="4" destOrd="0" parTransId="{81494820-8761-4D32-97F1-0DCE85A7F5C9}" sibTransId="{7ABC1EC4-D21D-4C6F-B8EE-8A7DBFD038DF}"/>
    <dgm:cxn modelId="{8721A5AC-4247-45A4-B367-DFD247D0650B}" type="presOf" srcId="{F361DE85-9275-4B11-8EB5-B6B25201D638}" destId="{947DCFFC-A617-4FBA-870C-E02BCD226CF5}" srcOrd="0" destOrd="0" presId="urn:microsoft.com/office/officeart/2018/2/layout/IconVerticalSolidList"/>
    <dgm:cxn modelId="{243271DD-22AA-47CF-8933-14B630496A34}" srcId="{F8B397DF-7C0B-41C0-B6D6-2D22915B122D}" destId="{F361DE85-9275-4B11-8EB5-B6B25201D638}" srcOrd="0" destOrd="0" parTransId="{73379B4E-59AE-4779-8376-CE2D68663DA5}" sibTransId="{017E8572-F5DA-464F-98AF-3C47EB2B1761}"/>
    <dgm:cxn modelId="{9BB095E0-9478-4412-A365-E79335D9B6C3}" srcId="{F8B397DF-7C0B-41C0-B6D6-2D22915B122D}" destId="{25B8DC46-FEC8-4251-BED7-9D730E597EBA}" srcOrd="5" destOrd="0" parTransId="{A38DE94C-0EE6-410D-9F81-9077E9FCD961}" sibTransId="{9F2C625A-360C-4546-913D-9EA4DBA73722}"/>
    <dgm:cxn modelId="{72B5B0E5-1F41-4204-942B-20F6D900A12E}" type="presOf" srcId="{3D8292A9-0010-4C79-BEC6-3157A63877C0}" destId="{1D799CC8-60FE-46E7-8E61-1C1B40485F51}" srcOrd="0" destOrd="0" presId="urn:microsoft.com/office/officeart/2018/2/layout/IconVerticalSolidList"/>
    <dgm:cxn modelId="{2FD60DF0-EB33-4728-A43D-2776DB38F9C8}" srcId="{F8B397DF-7C0B-41C0-B6D6-2D22915B122D}" destId="{08821538-25BC-4546-B347-7EF4E6547AF0}" srcOrd="3" destOrd="0" parTransId="{9CD92387-A3F9-4437-A3D9-FBDD050E7F27}" sibTransId="{BC04DCED-7BB6-4CD9-9057-E4071E89DBB2}"/>
    <dgm:cxn modelId="{DB7E1FFE-710C-4829-B899-63AA5617EB6D}" type="presOf" srcId="{FEE33605-00F2-447E-97B2-4A13B4D397F2}" destId="{B68C6073-ED1D-482D-BF67-333A55ED50DE}" srcOrd="0" destOrd="0" presId="urn:microsoft.com/office/officeart/2018/2/layout/IconVerticalSolidList"/>
    <dgm:cxn modelId="{2B0FBDFF-0AA9-428A-8D35-1B12896C3A44}" srcId="{F8B397DF-7C0B-41C0-B6D6-2D22915B122D}" destId="{3D8292A9-0010-4C79-BEC6-3157A63877C0}" srcOrd="1" destOrd="0" parTransId="{B1BB0F43-4253-4E21-AF07-6365FF65F74B}" sibTransId="{BDFA88C0-D7C4-48EF-B635-61EA1CA28FD6}"/>
    <dgm:cxn modelId="{D38319B6-1DFC-4BEE-A30E-833FE57873E5}" type="presParOf" srcId="{A6B7B262-2957-4317-8508-FDED5BBACCBB}" destId="{4AB25838-DD2A-4D27-AF3F-30A771C0D58D}" srcOrd="0" destOrd="0" presId="urn:microsoft.com/office/officeart/2018/2/layout/IconVerticalSolidList"/>
    <dgm:cxn modelId="{FEB75C99-5510-4641-8B6B-3829B337ADE2}" type="presParOf" srcId="{4AB25838-DD2A-4D27-AF3F-30A771C0D58D}" destId="{B2B4D562-7D99-4372-A78D-9E2B3A42999A}" srcOrd="0" destOrd="0" presId="urn:microsoft.com/office/officeart/2018/2/layout/IconVerticalSolidList"/>
    <dgm:cxn modelId="{4369089F-F16E-4097-85A4-4FD8EA995FA2}" type="presParOf" srcId="{4AB25838-DD2A-4D27-AF3F-30A771C0D58D}" destId="{AD1A8297-7C0D-453B-BB77-F7EAE3A5B769}" srcOrd="1" destOrd="0" presId="urn:microsoft.com/office/officeart/2018/2/layout/IconVerticalSolidList"/>
    <dgm:cxn modelId="{7A2EE04E-C326-4616-B0BB-6DE3B1771CA7}" type="presParOf" srcId="{4AB25838-DD2A-4D27-AF3F-30A771C0D58D}" destId="{36BA6828-F5AE-449A-BE13-4F2D1A84183A}" srcOrd="2" destOrd="0" presId="urn:microsoft.com/office/officeart/2018/2/layout/IconVerticalSolidList"/>
    <dgm:cxn modelId="{75D9A6D9-1428-4D85-A48B-1BC551B9D74C}" type="presParOf" srcId="{4AB25838-DD2A-4D27-AF3F-30A771C0D58D}" destId="{947DCFFC-A617-4FBA-870C-E02BCD226CF5}" srcOrd="3" destOrd="0" presId="urn:microsoft.com/office/officeart/2018/2/layout/IconVerticalSolidList"/>
    <dgm:cxn modelId="{4C583B35-6121-4590-815B-6A8CDCD51C59}" type="presParOf" srcId="{A6B7B262-2957-4317-8508-FDED5BBACCBB}" destId="{287187B2-26CC-4276-879E-7EAF7A900BBA}" srcOrd="1" destOrd="0" presId="urn:microsoft.com/office/officeart/2018/2/layout/IconVerticalSolidList"/>
    <dgm:cxn modelId="{144C1F86-52F8-4316-8EB8-F948D40F719F}" type="presParOf" srcId="{A6B7B262-2957-4317-8508-FDED5BBACCBB}" destId="{E3632949-56CE-4C49-AB5B-D1593B210D07}" srcOrd="2" destOrd="0" presId="urn:microsoft.com/office/officeart/2018/2/layout/IconVerticalSolidList"/>
    <dgm:cxn modelId="{738A25D9-8B61-4846-B52E-1AF099811195}" type="presParOf" srcId="{E3632949-56CE-4C49-AB5B-D1593B210D07}" destId="{FDD93194-4B0B-43E6-900B-FEA43504E2FB}" srcOrd="0" destOrd="0" presId="urn:microsoft.com/office/officeart/2018/2/layout/IconVerticalSolidList"/>
    <dgm:cxn modelId="{603DF077-DC49-455D-8B23-D93C54F7A025}" type="presParOf" srcId="{E3632949-56CE-4C49-AB5B-D1593B210D07}" destId="{60CBA5DA-5FEC-4BF6-B896-48795DEA4AEE}" srcOrd="1" destOrd="0" presId="urn:microsoft.com/office/officeart/2018/2/layout/IconVerticalSolidList"/>
    <dgm:cxn modelId="{BD7A96C0-99D5-46A8-A655-38A7EB3C6B86}" type="presParOf" srcId="{E3632949-56CE-4C49-AB5B-D1593B210D07}" destId="{7E2A477B-9ECE-4A4A-9C80-456ABB9A0EB2}" srcOrd="2" destOrd="0" presId="urn:microsoft.com/office/officeart/2018/2/layout/IconVerticalSolidList"/>
    <dgm:cxn modelId="{AB563FEB-FC69-4181-ACC0-8E87DB27AFDC}" type="presParOf" srcId="{E3632949-56CE-4C49-AB5B-D1593B210D07}" destId="{1D799CC8-60FE-46E7-8E61-1C1B40485F51}" srcOrd="3" destOrd="0" presId="urn:microsoft.com/office/officeart/2018/2/layout/IconVerticalSolidList"/>
    <dgm:cxn modelId="{F35E96A1-CD5B-4645-B5CE-4E35A86F8D70}" type="presParOf" srcId="{A6B7B262-2957-4317-8508-FDED5BBACCBB}" destId="{995B4AAE-2517-4F3D-AEF1-FBB8784FE50E}" srcOrd="3" destOrd="0" presId="urn:microsoft.com/office/officeart/2018/2/layout/IconVerticalSolidList"/>
    <dgm:cxn modelId="{DC65A55F-AE8A-41D2-873C-F9C8DC4598FD}" type="presParOf" srcId="{A6B7B262-2957-4317-8508-FDED5BBACCBB}" destId="{78E8E5AC-31A5-4C10-98E5-8AEBB59C2734}" srcOrd="4" destOrd="0" presId="urn:microsoft.com/office/officeart/2018/2/layout/IconVerticalSolidList"/>
    <dgm:cxn modelId="{2761EBF4-8F63-4BE3-AFA4-52986A952F74}" type="presParOf" srcId="{78E8E5AC-31A5-4C10-98E5-8AEBB59C2734}" destId="{E5DDB2ED-C821-47F8-8C42-FA5BB9063597}" srcOrd="0" destOrd="0" presId="urn:microsoft.com/office/officeart/2018/2/layout/IconVerticalSolidList"/>
    <dgm:cxn modelId="{DA5554C2-8E1E-4F40-8691-FD2772398A26}" type="presParOf" srcId="{78E8E5AC-31A5-4C10-98E5-8AEBB59C2734}" destId="{DD362B55-6563-4540-8291-E2D26CF09521}" srcOrd="1" destOrd="0" presId="urn:microsoft.com/office/officeart/2018/2/layout/IconVerticalSolidList"/>
    <dgm:cxn modelId="{B3247DA4-0265-4619-BAAB-8CD3F0AD80EB}" type="presParOf" srcId="{78E8E5AC-31A5-4C10-98E5-8AEBB59C2734}" destId="{F34C6517-0275-45C3-840D-35B7CB6101C5}" srcOrd="2" destOrd="0" presId="urn:microsoft.com/office/officeart/2018/2/layout/IconVerticalSolidList"/>
    <dgm:cxn modelId="{702E2C53-1D67-421D-AFC9-513F7ABBB067}" type="presParOf" srcId="{78E8E5AC-31A5-4C10-98E5-8AEBB59C2734}" destId="{1212FDC1-9824-48CA-9B71-819CB2587481}" srcOrd="3" destOrd="0" presId="urn:microsoft.com/office/officeart/2018/2/layout/IconVerticalSolidList"/>
    <dgm:cxn modelId="{9ED7A627-5F48-4B76-89DF-383620F5D3A1}" type="presParOf" srcId="{A6B7B262-2957-4317-8508-FDED5BBACCBB}" destId="{20CC0E17-51CD-4A10-AAD3-BDE2616B7BF7}" srcOrd="5" destOrd="0" presId="urn:microsoft.com/office/officeart/2018/2/layout/IconVerticalSolidList"/>
    <dgm:cxn modelId="{977C593C-A006-485A-BD4B-A2C0AB8321E2}" type="presParOf" srcId="{A6B7B262-2957-4317-8508-FDED5BBACCBB}" destId="{7BD95932-15FD-4DB6-8670-E999B5A71AA1}" srcOrd="6" destOrd="0" presId="urn:microsoft.com/office/officeart/2018/2/layout/IconVerticalSolidList"/>
    <dgm:cxn modelId="{7DC11F04-6480-4BC9-B71B-6154076FDCEE}" type="presParOf" srcId="{7BD95932-15FD-4DB6-8670-E999B5A71AA1}" destId="{64639363-75B5-4E9E-A537-E41D9696DB17}" srcOrd="0" destOrd="0" presId="urn:microsoft.com/office/officeart/2018/2/layout/IconVerticalSolidList"/>
    <dgm:cxn modelId="{0FD36C3E-BC2C-47C7-B99E-B2A8E7BC39DD}" type="presParOf" srcId="{7BD95932-15FD-4DB6-8670-E999B5A71AA1}" destId="{D3113BB3-58BE-4C47-AABB-AEBBC91790DD}" srcOrd="1" destOrd="0" presId="urn:microsoft.com/office/officeart/2018/2/layout/IconVerticalSolidList"/>
    <dgm:cxn modelId="{113297E5-AEF1-42CD-8699-F2E036EE5BD2}" type="presParOf" srcId="{7BD95932-15FD-4DB6-8670-E999B5A71AA1}" destId="{668CF23E-746B-4982-9F76-054EA73CC628}" srcOrd="2" destOrd="0" presId="urn:microsoft.com/office/officeart/2018/2/layout/IconVerticalSolidList"/>
    <dgm:cxn modelId="{3C2DC4B4-268A-42A9-8A75-EB87668B251F}" type="presParOf" srcId="{7BD95932-15FD-4DB6-8670-E999B5A71AA1}" destId="{F495EDC6-5B3D-41A7-B533-D3A0D05CBCD8}" srcOrd="3" destOrd="0" presId="urn:microsoft.com/office/officeart/2018/2/layout/IconVerticalSolidList"/>
    <dgm:cxn modelId="{B74FAE23-A2B7-4C69-BFE7-191534857B43}" type="presParOf" srcId="{A6B7B262-2957-4317-8508-FDED5BBACCBB}" destId="{8D2D4355-5210-477B-A9F0-9497B5A56FED}" srcOrd="7" destOrd="0" presId="urn:microsoft.com/office/officeart/2018/2/layout/IconVerticalSolidList"/>
    <dgm:cxn modelId="{045E6AE2-2EDA-4B76-8B4C-94BC3C5B5152}" type="presParOf" srcId="{A6B7B262-2957-4317-8508-FDED5BBACCBB}" destId="{26E42759-14B7-4A3F-AD80-AD4C30E83382}" srcOrd="8" destOrd="0" presId="urn:microsoft.com/office/officeart/2018/2/layout/IconVerticalSolidList"/>
    <dgm:cxn modelId="{C1E5DD84-448F-4020-8556-53CC57434928}" type="presParOf" srcId="{26E42759-14B7-4A3F-AD80-AD4C30E83382}" destId="{A8991F62-5044-4220-9746-8C98AD101792}" srcOrd="0" destOrd="0" presId="urn:microsoft.com/office/officeart/2018/2/layout/IconVerticalSolidList"/>
    <dgm:cxn modelId="{B966F59F-681A-4D2B-B2C0-F89507540AB4}" type="presParOf" srcId="{26E42759-14B7-4A3F-AD80-AD4C30E83382}" destId="{3405B2B1-F1EF-4B60-9E64-83FC6786C230}" srcOrd="1" destOrd="0" presId="urn:microsoft.com/office/officeart/2018/2/layout/IconVerticalSolidList"/>
    <dgm:cxn modelId="{B603A5D3-0BD5-4971-9193-93BA07BE3333}" type="presParOf" srcId="{26E42759-14B7-4A3F-AD80-AD4C30E83382}" destId="{7060C0E0-CE6A-42EE-B807-1FDA2C8CAF8E}" srcOrd="2" destOrd="0" presId="urn:microsoft.com/office/officeart/2018/2/layout/IconVerticalSolidList"/>
    <dgm:cxn modelId="{8BF75D06-188E-4B4C-9A30-6E4244FF667E}" type="presParOf" srcId="{26E42759-14B7-4A3F-AD80-AD4C30E83382}" destId="{B68C6073-ED1D-482D-BF67-333A55ED50DE}" srcOrd="3" destOrd="0" presId="urn:microsoft.com/office/officeart/2018/2/layout/IconVerticalSolidList"/>
    <dgm:cxn modelId="{84628B15-9485-48CB-9520-53B2047F3FD5}" type="presParOf" srcId="{A6B7B262-2957-4317-8508-FDED5BBACCBB}" destId="{B1E17856-D646-4DA2-AD91-19A34B18DB65}" srcOrd="9" destOrd="0" presId="urn:microsoft.com/office/officeart/2018/2/layout/IconVerticalSolidList"/>
    <dgm:cxn modelId="{C928F5A4-D7FB-4EE3-97BE-AE3E6D347B35}" type="presParOf" srcId="{A6B7B262-2957-4317-8508-FDED5BBACCBB}" destId="{1E103283-A759-43CF-9615-A2DAACD7E1C5}" srcOrd="10" destOrd="0" presId="urn:microsoft.com/office/officeart/2018/2/layout/IconVerticalSolidList"/>
    <dgm:cxn modelId="{C81DE8CA-BC0D-4612-90C4-F4AE302B0691}" type="presParOf" srcId="{1E103283-A759-43CF-9615-A2DAACD7E1C5}" destId="{B95A5807-534B-4B15-88CD-01751C92CBFA}" srcOrd="0" destOrd="0" presId="urn:microsoft.com/office/officeart/2018/2/layout/IconVerticalSolidList"/>
    <dgm:cxn modelId="{5395B065-20A5-4D7F-9416-CE655FD6A79F}" type="presParOf" srcId="{1E103283-A759-43CF-9615-A2DAACD7E1C5}" destId="{6E3B7E80-741C-4D73-8AB5-0E43182336A1}" srcOrd="1" destOrd="0" presId="urn:microsoft.com/office/officeart/2018/2/layout/IconVerticalSolidList"/>
    <dgm:cxn modelId="{9D97A703-C474-4E02-962C-D480C35D77E5}" type="presParOf" srcId="{1E103283-A759-43CF-9615-A2DAACD7E1C5}" destId="{C95AE509-8840-4455-BA51-BE8E987AEDF1}" srcOrd="2" destOrd="0" presId="urn:microsoft.com/office/officeart/2018/2/layout/IconVerticalSolidList"/>
    <dgm:cxn modelId="{9FB46F53-9623-488F-9FEA-9CBF187E1726}" type="presParOf" srcId="{1E103283-A759-43CF-9615-A2DAACD7E1C5}" destId="{F63159BC-8BE4-4CD6-A61E-5D36ABD023E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375298-2935-4EA3-8E24-85FE7AABCEF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68218E2-DAB9-4C7B-859A-19E4C23E32AB}">
      <dgm:prSet/>
      <dgm:spPr/>
      <dgm:t>
        <a:bodyPr/>
        <a:lstStyle/>
        <a:p>
          <a:r>
            <a:rPr lang="en-US"/>
            <a:t>When</a:t>
          </a:r>
        </a:p>
      </dgm:t>
    </dgm:pt>
    <dgm:pt modelId="{B9BE5A42-D047-48B2-B90F-47FBA115E49A}" type="parTrans" cxnId="{BAE61909-E2AB-4A92-83B7-4B18B968976B}">
      <dgm:prSet/>
      <dgm:spPr/>
      <dgm:t>
        <a:bodyPr/>
        <a:lstStyle/>
        <a:p>
          <a:endParaRPr lang="en-US"/>
        </a:p>
      </dgm:t>
    </dgm:pt>
    <dgm:pt modelId="{786EAEB1-9AB3-4D60-995D-6933DA989F23}" type="sibTrans" cxnId="{BAE61909-E2AB-4A92-83B7-4B18B968976B}">
      <dgm:prSet/>
      <dgm:spPr/>
      <dgm:t>
        <a:bodyPr/>
        <a:lstStyle/>
        <a:p>
          <a:endParaRPr lang="en-US"/>
        </a:p>
      </dgm:t>
    </dgm:pt>
    <dgm:pt modelId="{10ADFE3D-6AA3-45E8-8636-D298E1432819}">
      <dgm:prSet/>
      <dgm:spPr/>
      <dgm:t>
        <a:bodyPr/>
        <a:lstStyle/>
        <a:p>
          <a:r>
            <a:rPr lang="en-US"/>
            <a:t>Where</a:t>
          </a:r>
        </a:p>
      </dgm:t>
    </dgm:pt>
    <dgm:pt modelId="{9EB5A6A5-1F72-46B6-B3D2-3CAF0CBBB7A2}" type="parTrans" cxnId="{DA4E7DB3-A1DC-490F-8B73-8BBFAD7F14A5}">
      <dgm:prSet/>
      <dgm:spPr/>
      <dgm:t>
        <a:bodyPr/>
        <a:lstStyle/>
        <a:p>
          <a:endParaRPr lang="en-US"/>
        </a:p>
      </dgm:t>
    </dgm:pt>
    <dgm:pt modelId="{3A5C6135-7980-42E6-8CD0-74401B173AB2}" type="sibTrans" cxnId="{DA4E7DB3-A1DC-490F-8B73-8BBFAD7F14A5}">
      <dgm:prSet/>
      <dgm:spPr/>
      <dgm:t>
        <a:bodyPr/>
        <a:lstStyle/>
        <a:p>
          <a:endParaRPr lang="en-US"/>
        </a:p>
      </dgm:t>
    </dgm:pt>
    <dgm:pt modelId="{486F50C9-B692-485B-8E98-6577BA27BF13}">
      <dgm:prSet/>
      <dgm:spPr/>
      <dgm:t>
        <a:bodyPr/>
        <a:lstStyle/>
        <a:p>
          <a:r>
            <a:rPr lang="en-US"/>
            <a:t>Kids?  Food?</a:t>
          </a:r>
        </a:p>
      </dgm:t>
    </dgm:pt>
    <dgm:pt modelId="{EA9DE0A3-7DFB-4068-8E57-C6AC80E90216}" type="parTrans" cxnId="{5926E8A7-F549-4E6D-B40D-DC2413E8B196}">
      <dgm:prSet/>
      <dgm:spPr/>
      <dgm:t>
        <a:bodyPr/>
        <a:lstStyle/>
        <a:p>
          <a:endParaRPr lang="en-US"/>
        </a:p>
      </dgm:t>
    </dgm:pt>
    <dgm:pt modelId="{340271AF-B140-4255-9D1B-6E28C17634EA}" type="sibTrans" cxnId="{5926E8A7-F549-4E6D-B40D-DC2413E8B196}">
      <dgm:prSet/>
      <dgm:spPr/>
      <dgm:t>
        <a:bodyPr/>
        <a:lstStyle/>
        <a:p>
          <a:endParaRPr lang="en-US"/>
        </a:p>
      </dgm:t>
    </dgm:pt>
    <dgm:pt modelId="{B0989C47-FCAD-4E79-AC15-D2B0CC735815}" type="pres">
      <dgm:prSet presAssocID="{59375298-2935-4EA3-8E24-85FE7AABCEFA}" presName="root" presStyleCnt="0">
        <dgm:presLayoutVars>
          <dgm:dir/>
          <dgm:resizeHandles val="exact"/>
        </dgm:presLayoutVars>
      </dgm:prSet>
      <dgm:spPr/>
    </dgm:pt>
    <dgm:pt modelId="{795B2BAF-A37F-4271-B2BE-C432C0AF32EA}" type="pres">
      <dgm:prSet presAssocID="{A68218E2-DAB9-4C7B-859A-19E4C23E32AB}" presName="compNode" presStyleCnt="0"/>
      <dgm:spPr/>
    </dgm:pt>
    <dgm:pt modelId="{BD59D17F-1842-4173-B96F-9BEE75874BCB}" type="pres">
      <dgm:prSet presAssocID="{A68218E2-DAB9-4C7B-859A-19E4C23E32AB}" presName="bgRect" presStyleLbl="bgShp" presStyleIdx="0" presStyleCnt="3"/>
      <dgm:spPr/>
    </dgm:pt>
    <dgm:pt modelId="{A480BE7F-AB18-4C5B-A199-4AB11AD30366}" type="pres">
      <dgm:prSet presAssocID="{A68218E2-DAB9-4C7B-859A-19E4C23E32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dgeQuestionMark"/>
        </a:ext>
      </dgm:extLst>
    </dgm:pt>
    <dgm:pt modelId="{1D876EC8-B588-44D2-9A26-0886CCF3A0AF}" type="pres">
      <dgm:prSet presAssocID="{A68218E2-DAB9-4C7B-859A-19E4C23E32AB}" presName="spaceRect" presStyleCnt="0"/>
      <dgm:spPr/>
    </dgm:pt>
    <dgm:pt modelId="{015C36C5-D3DC-4E3D-85DE-DB4FAF79533B}" type="pres">
      <dgm:prSet presAssocID="{A68218E2-DAB9-4C7B-859A-19E4C23E32AB}" presName="parTx" presStyleLbl="revTx" presStyleIdx="0" presStyleCnt="3">
        <dgm:presLayoutVars>
          <dgm:chMax val="0"/>
          <dgm:chPref val="0"/>
        </dgm:presLayoutVars>
      </dgm:prSet>
      <dgm:spPr/>
    </dgm:pt>
    <dgm:pt modelId="{19CF0791-E07A-4242-833E-08BCCF1F8979}" type="pres">
      <dgm:prSet presAssocID="{786EAEB1-9AB3-4D60-995D-6933DA989F23}" presName="sibTrans" presStyleCnt="0"/>
      <dgm:spPr/>
    </dgm:pt>
    <dgm:pt modelId="{3643FE97-E41E-4D1B-8652-257D89286957}" type="pres">
      <dgm:prSet presAssocID="{10ADFE3D-6AA3-45E8-8636-D298E1432819}" presName="compNode" presStyleCnt="0"/>
      <dgm:spPr/>
    </dgm:pt>
    <dgm:pt modelId="{74F94B48-2E24-4D70-993F-DC5DF685CA62}" type="pres">
      <dgm:prSet presAssocID="{10ADFE3D-6AA3-45E8-8636-D298E1432819}" presName="bgRect" presStyleLbl="bgShp" presStyleIdx="1" presStyleCnt="3"/>
      <dgm:spPr/>
    </dgm:pt>
    <dgm:pt modelId="{E93FFF68-63BB-4DD6-8096-B07DC5A01AA3}" type="pres">
      <dgm:prSet presAssocID="{10ADFE3D-6AA3-45E8-8636-D298E14328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it"/>
        </a:ext>
      </dgm:extLst>
    </dgm:pt>
    <dgm:pt modelId="{E00BC244-D7BE-4331-B90A-1291F98C5E55}" type="pres">
      <dgm:prSet presAssocID="{10ADFE3D-6AA3-45E8-8636-D298E1432819}" presName="spaceRect" presStyleCnt="0"/>
      <dgm:spPr/>
    </dgm:pt>
    <dgm:pt modelId="{2FB2F448-8E9E-4002-8C96-558FEA784204}" type="pres">
      <dgm:prSet presAssocID="{10ADFE3D-6AA3-45E8-8636-D298E1432819}" presName="parTx" presStyleLbl="revTx" presStyleIdx="1" presStyleCnt="3">
        <dgm:presLayoutVars>
          <dgm:chMax val="0"/>
          <dgm:chPref val="0"/>
        </dgm:presLayoutVars>
      </dgm:prSet>
      <dgm:spPr/>
    </dgm:pt>
    <dgm:pt modelId="{43B20081-43FF-422B-817A-F976B45EA910}" type="pres">
      <dgm:prSet presAssocID="{3A5C6135-7980-42E6-8CD0-74401B173AB2}" presName="sibTrans" presStyleCnt="0"/>
      <dgm:spPr/>
    </dgm:pt>
    <dgm:pt modelId="{19B2A7C7-883C-456A-B65B-E1E2C358AB4B}" type="pres">
      <dgm:prSet presAssocID="{486F50C9-B692-485B-8E98-6577BA27BF13}" presName="compNode" presStyleCnt="0"/>
      <dgm:spPr/>
    </dgm:pt>
    <dgm:pt modelId="{0FB1AFCC-2C02-4CF3-99D3-385FCCACE69E}" type="pres">
      <dgm:prSet presAssocID="{486F50C9-B692-485B-8E98-6577BA27BF13}" presName="bgRect" presStyleLbl="bgShp" presStyleIdx="2" presStyleCnt="3"/>
      <dgm:spPr/>
    </dgm:pt>
    <dgm:pt modelId="{B26E4547-5EF8-4570-84A8-A5A7B912C2CF}" type="pres">
      <dgm:prSet presAssocID="{486F50C9-B692-485B-8E98-6577BA27BF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vocado"/>
        </a:ext>
      </dgm:extLst>
    </dgm:pt>
    <dgm:pt modelId="{A3129371-7E06-4E4A-B043-7643DE037E62}" type="pres">
      <dgm:prSet presAssocID="{486F50C9-B692-485B-8E98-6577BA27BF13}" presName="spaceRect" presStyleCnt="0"/>
      <dgm:spPr/>
    </dgm:pt>
    <dgm:pt modelId="{5FA23AFC-3BE2-43BE-971A-185E64CDEAE1}" type="pres">
      <dgm:prSet presAssocID="{486F50C9-B692-485B-8E98-6577BA27BF13}" presName="parTx" presStyleLbl="revTx" presStyleIdx="2" presStyleCnt="3">
        <dgm:presLayoutVars>
          <dgm:chMax val="0"/>
          <dgm:chPref val="0"/>
        </dgm:presLayoutVars>
      </dgm:prSet>
      <dgm:spPr/>
    </dgm:pt>
  </dgm:ptLst>
  <dgm:cxnLst>
    <dgm:cxn modelId="{BAE61909-E2AB-4A92-83B7-4B18B968976B}" srcId="{59375298-2935-4EA3-8E24-85FE7AABCEFA}" destId="{A68218E2-DAB9-4C7B-859A-19E4C23E32AB}" srcOrd="0" destOrd="0" parTransId="{B9BE5A42-D047-48B2-B90F-47FBA115E49A}" sibTransId="{786EAEB1-9AB3-4D60-995D-6933DA989F23}"/>
    <dgm:cxn modelId="{6DB1871C-B21B-4B7F-A3F9-132936956658}" type="presOf" srcId="{10ADFE3D-6AA3-45E8-8636-D298E1432819}" destId="{2FB2F448-8E9E-4002-8C96-558FEA784204}" srcOrd="0" destOrd="0" presId="urn:microsoft.com/office/officeart/2018/2/layout/IconVerticalSolidList"/>
    <dgm:cxn modelId="{F82CE438-D783-4CCB-8A45-A716B9E39148}" type="presOf" srcId="{486F50C9-B692-485B-8E98-6577BA27BF13}" destId="{5FA23AFC-3BE2-43BE-971A-185E64CDEAE1}" srcOrd="0" destOrd="0" presId="urn:microsoft.com/office/officeart/2018/2/layout/IconVerticalSolidList"/>
    <dgm:cxn modelId="{E8C46E40-852E-406A-A21E-3C2D91EFD331}" type="presOf" srcId="{A68218E2-DAB9-4C7B-859A-19E4C23E32AB}" destId="{015C36C5-D3DC-4E3D-85DE-DB4FAF79533B}" srcOrd="0" destOrd="0" presId="urn:microsoft.com/office/officeart/2018/2/layout/IconVerticalSolidList"/>
    <dgm:cxn modelId="{9F043874-D17A-499E-85A2-793D260B0136}" type="presOf" srcId="{59375298-2935-4EA3-8E24-85FE7AABCEFA}" destId="{B0989C47-FCAD-4E79-AC15-D2B0CC735815}" srcOrd="0" destOrd="0" presId="urn:microsoft.com/office/officeart/2018/2/layout/IconVerticalSolidList"/>
    <dgm:cxn modelId="{5926E8A7-F549-4E6D-B40D-DC2413E8B196}" srcId="{59375298-2935-4EA3-8E24-85FE7AABCEFA}" destId="{486F50C9-B692-485B-8E98-6577BA27BF13}" srcOrd="2" destOrd="0" parTransId="{EA9DE0A3-7DFB-4068-8E57-C6AC80E90216}" sibTransId="{340271AF-B140-4255-9D1B-6E28C17634EA}"/>
    <dgm:cxn modelId="{DA4E7DB3-A1DC-490F-8B73-8BBFAD7F14A5}" srcId="{59375298-2935-4EA3-8E24-85FE7AABCEFA}" destId="{10ADFE3D-6AA3-45E8-8636-D298E1432819}" srcOrd="1" destOrd="0" parTransId="{9EB5A6A5-1F72-46B6-B3D2-3CAF0CBBB7A2}" sibTransId="{3A5C6135-7980-42E6-8CD0-74401B173AB2}"/>
    <dgm:cxn modelId="{69DEA22A-89E1-4A92-8E48-B960DBBAAF1B}" type="presParOf" srcId="{B0989C47-FCAD-4E79-AC15-D2B0CC735815}" destId="{795B2BAF-A37F-4271-B2BE-C432C0AF32EA}" srcOrd="0" destOrd="0" presId="urn:microsoft.com/office/officeart/2018/2/layout/IconVerticalSolidList"/>
    <dgm:cxn modelId="{B3B05965-7DF8-421C-ACC0-F43F893539AD}" type="presParOf" srcId="{795B2BAF-A37F-4271-B2BE-C432C0AF32EA}" destId="{BD59D17F-1842-4173-B96F-9BEE75874BCB}" srcOrd="0" destOrd="0" presId="urn:microsoft.com/office/officeart/2018/2/layout/IconVerticalSolidList"/>
    <dgm:cxn modelId="{391E7170-DA6A-4312-AA3E-3EC731702B91}" type="presParOf" srcId="{795B2BAF-A37F-4271-B2BE-C432C0AF32EA}" destId="{A480BE7F-AB18-4C5B-A199-4AB11AD30366}" srcOrd="1" destOrd="0" presId="urn:microsoft.com/office/officeart/2018/2/layout/IconVerticalSolidList"/>
    <dgm:cxn modelId="{89AD857A-F4F7-4721-9107-00C645C2433F}" type="presParOf" srcId="{795B2BAF-A37F-4271-B2BE-C432C0AF32EA}" destId="{1D876EC8-B588-44D2-9A26-0886CCF3A0AF}" srcOrd="2" destOrd="0" presId="urn:microsoft.com/office/officeart/2018/2/layout/IconVerticalSolidList"/>
    <dgm:cxn modelId="{8507DC5C-C0FF-4702-978E-6ACCACC2D64D}" type="presParOf" srcId="{795B2BAF-A37F-4271-B2BE-C432C0AF32EA}" destId="{015C36C5-D3DC-4E3D-85DE-DB4FAF79533B}" srcOrd="3" destOrd="0" presId="urn:microsoft.com/office/officeart/2018/2/layout/IconVerticalSolidList"/>
    <dgm:cxn modelId="{D156A0A2-5C05-4D02-89C4-97E309032723}" type="presParOf" srcId="{B0989C47-FCAD-4E79-AC15-D2B0CC735815}" destId="{19CF0791-E07A-4242-833E-08BCCF1F8979}" srcOrd="1" destOrd="0" presId="urn:microsoft.com/office/officeart/2018/2/layout/IconVerticalSolidList"/>
    <dgm:cxn modelId="{17AF35B0-447C-47FA-AB5F-74F2D64A165B}" type="presParOf" srcId="{B0989C47-FCAD-4E79-AC15-D2B0CC735815}" destId="{3643FE97-E41E-4D1B-8652-257D89286957}" srcOrd="2" destOrd="0" presId="urn:microsoft.com/office/officeart/2018/2/layout/IconVerticalSolidList"/>
    <dgm:cxn modelId="{DFFF1FC0-E64E-4DCB-937A-B3648E32D31F}" type="presParOf" srcId="{3643FE97-E41E-4D1B-8652-257D89286957}" destId="{74F94B48-2E24-4D70-993F-DC5DF685CA62}" srcOrd="0" destOrd="0" presId="urn:microsoft.com/office/officeart/2018/2/layout/IconVerticalSolidList"/>
    <dgm:cxn modelId="{8BDD492F-8D18-4779-B648-22983C603E13}" type="presParOf" srcId="{3643FE97-E41E-4D1B-8652-257D89286957}" destId="{E93FFF68-63BB-4DD6-8096-B07DC5A01AA3}" srcOrd="1" destOrd="0" presId="urn:microsoft.com/office/officeart/2018/2/layout/IconVerticalSolidList"/>
    <dgm:cxn modelId="{9A85758B-DA3F-4A7C-86D9-D6B01B663FCC}" type="presParOf" srcId="{3643FE97-E41E-4D1B-8652-257D89286957}" destId="{E00BC244-D7BE-4331-B90A-1291F98C5E55}" srcOrd="2" destOrd="0" presId="urn:microsoft.com/office/officeart/2018/2/layout/IconVerticalSolidList"/>
    <dgm:cxn modelId="{83A0E7C8-0989-4703-9EA3-4761316A19EC}" type="presParOf" srcId="{3643FE97-E41E-4D1B-8652-257D89286957}" destId="{2FB2F448-8E9E-4002-8C96-558FEA784204}" srcOrd="3" destOrd="0" presId="urn:microsoft.com/office/officeart/2018/2/layout/IconVerticalSolidList"/>
    <dgm:cxn modelId="{50EA4128-CB46-4DD0-A22A-920415C7C2D7}" type="presParOf" srcId="{B0989C47-FCAD-4E79-AC15-D2B0CC735815}" destId="{43B20081-43FF-422B-817A-F976B45EA910}" srcOrd="3" destOrd="0" presId="urn:microsoft.com/office/officeart/2018/2/layout/IconVerticalSolidList"/>
    <dgm:cxn modelId="{20F01D20-A86E-4A14-96A4-FF832FA2D0E6}" type="presParOf" srcId="{B0989C47-FCAD-4E79-AC15-D2B0CC735815}" destId="{19B2A7C7-883C-456A-B65B-E1E2C358AB4B}" srcOrd="4" destOrd="0" presId="urn:microsoft.com/office/officeart/2018/2/layout/IconVerticalSolidList"/>
    <dgm:cxn modelId="{0B6272E2-9882-43EA-87A3-3AF079768173}" type="presParOf" srcId="{19B2A7C7-883C-456A-B65B-E1E2C358AB4B}" destId="{0FB1AFCC-2C02-4CF3-99D3-385FCCACE69E}" srcOrd="0" destOrd="0" presId="urn:microsoft.com/office/officeart/2018/2/layout/IconVerticalSolidList"/>
    <dgm:cxn modelId="{C8F6D613-B33B-4AB6-9DE2-41821544ED04}" type="presParOf" srcId="{19B2A7C7-883C-456A-B65B-E1E2C358AB4B}" destId="{B26E4547-5EF8-4570-84A8-A5A7B912C2CF}" srcOrd="1" destOrd="0" presId="urn:microsoft.com/office/officeart/2018/2/layout/IconVerticalSolidList"/>
    <dgm:cxn modelId="{09E80D13-2DD0-4DD6-8495-C642D9C0C949}" type="presParOf" srcId="{19B2A7C7-883C-456A-B65B-E1E2C358AB4B}" destId="{A3129371-7E06-4E4A-B043-7643DE037E62}" srcOrd="2" destOrd="0" presId="urn:microsoft.com/office/officeart/2018/2/layout/IconVerticalSolidList"/>
    <dgm:cxn modelId="{42DAB98A-7FBF-4099-B954-73E42BFC3E37}" type="presParOf" srcId="{19B2A7C7-883C-456A-B65B-E1E2C358AB4B}" destId="{5FA23AFC-3BE2-43BE-971A-185E64CDEA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4D562-7D99-4372-A78D-9E2B3A42999A}">
      <dsp:nvSpPr>
        <dsp:cNvPr id="0" name=""/>
        <dsp:cNvSpPr/>
      </dsp:nvSpPr>
      <dsp:spPr>
        <a:xfrm>
          <a:off x="0" y="1594"/>
          <a:ext cx="5607050" cy="67922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A8297-7C0D-453B-BB77-F7EAE3A5B769}">
      <dsp:nvSpPr>
        <dsp:cNvPr id="0" name=""/>
        <dsp:cNvSpPr/>
      </dsp:nvSpPr>
      <dsp:spPr>
        <a:xfrm>
          <a:off x="205466" y="154420"/>
          <a:ext cx="373576" cy="3735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7DCFFC-A617-4FBA-870C-E02BCD226CF5}">
      <dsp:nvSpPr>
        <dsp:cNvPr id="0" name=""/>
        <dsp:cNvSpPr/>
      </dsp:nvSpPr>
      <dsp:spPr>
        <a:xfrm>
          <a:off x="784509" y="1594"/>
          <a:ext cx="4822540" cy="6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85" tIns="71885" rIns="71885" bIns="71885" numCol="1" spcCol="1270" anchor="ctr" anchorCtr="0">
          <a:noAutofit/>
        </a:bodyPr>
        <a:lstStyle/>
        <a:p>
          <a:pPr marL="0" lvl="0" indent="0" algn="l" defTabSz="844550">
            <a:lnSpc>
              <a:spcPct val="90000"/>
            </a:lnSpc>
            <a:spcBef>
              <a:spcPct val="0"/>
            </a:spcBef>
            <a:spcAft>
              <a:spcPct val="35000"/>
            </a:spcAft>
            <a:buNone/>
          </a:pPr>
          <a:r>
            <a:rPr lang="en-US" sz="1900" kern="1200"/>
            <a:t>Us</a:t>
          </a:r>
        </a:p>
      </dsp:txBody>
      <dsp:txXfrm>
        <a:off x="784509" y="1594"/>
        <a:ext cx="4822540" cy="679229"/>
      </dsp:txXfrm>
    </dsp:sp>
    <dsp:sp modelId="{FDD93194-4B0B-43E6-900B-FEA43504E2FB}">
      <dsp:nvSpPr>
        <dsp:cNvPr id="0" name=""/>
        <dsp:cNvSpPr/>
      </dsp:nvSpPr>
      <dsp:spPr>
        <a:xfrm>
          <a:off x="0" y="850630"/>
          <a:ext cx="5607050" cy="67922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BA5DA-5FEC-4BF6-B896-48795DEA4AEE}">
      <dsp:nvSpPr>
        <dsp:cNvPr id="0" name=""/>
        <dsp:cNvSpPr/>
      </dsp:nvSpPr>
      <dsp:spPr>
        <a:xfrm>
          <a:off x="205466" y="1003457"/>
          <a:ext cx="373576" cy="3735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799CC8-60FE-46E7-8E61-1C1B40485F51}">
      <dsp:nvSpPr>
        <dsp:cNvPr id="0" name=""/>
        <dsp:cNvSpPr/>
      </dsp:nvSpPr>
      <dsp:spPr>
        <a:xfrm>
          <a:off x="784509" y="850630"/>
          <a:ext cx="4822540" cy="6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85" tIns="71885" rIns="71885" bIns="71885" numCol="1" spcCol="1270" anchor="ctr" anchorCtr="0">
          <a:noAutofit/>
        </a:bodyPr>
        <a:lstStyle/>
        <a:p>
          <a:pPr marL="0" lvl="0" indent="0" algn="l" defTabSz="844550">
            <a:lnSpc>
              <a:spcPct val="90000"/>
            </a:lnSpc>
            <a:spcBef>
              <a:spcPct val="0"/>
            </a:spcBef>
            <a:spcAft>
              <a:spcPct val="35000"/>
            </a:spcAft>
            <a:buNone/>
          </a:pPr>
          <a:r>
            <a:rPr lang="en-US" sz="1900" kern="1200" dirty="0"/>
            <a:t>Pain- Defense</a:t>
          </a:r>
        </a:p>
      </dsp:txBody>
      <dsp:txXfrm>
        <a:off x="784509" y="850630"/>
        <a:ext cx="4822540" cy="679229"/>
      </dsp:txXfrm>
    </dsp:sp>
    <dsp:sp modelId="{E5DDB2ED-C821-47F8-8C42-FA5BB9063597}">
      <dsp:nvSpPr>
        <dsp:cNvPr id="0" name=""/>
        <dsp:cNvSpPr/>
      </dsp:nvSpPr>
      <dsp:spPr>
        <a:xfrm>
          <a:off x="0" y="1699667"/>
          <a:ext cx="5607050" cy="67922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62B55-6563-4540-8291-E2D26CF09521}">
      <dsp:nvSpPr>
        <dsp:cNvPr id="0" name=""/>
        <dsp:cNvSpPr/>
      </dsp:nvSpPr>
      <dsp:spPr>
        <a:xfrm>
          <a:off x="205466" y="1852493"/>
          <a:ext cx="373576" cy="3735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2FDC1-9824-48CA-9B71-819CB2587481}">
      <dsp:nvSpPr>
        <dsp:cNvPr id="0" name=""/>
        <dsp:cNvSpPr/>
      </dsp:nvSpPr>
      <dsp:spPr>
        <a:xfrm>
          <a:off x="784509" y="1699667"/>
          <a:ext cx="4822540" cy="6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85" tIns="71885" rIns="71885" bIns="71885" numCol="1" spcCol="1270" anchor="ctr" anchorCtr="0">
          <a:noAutofit/>
        </a:bodyPr>
        <a:lstStyle/>
        <a:p>
          <a:pPr marL="0" lvl="0" indent="0" algn="l" defTabSz="844550">
            <a:lnSpc>
              <a:spcPct val="90000"/>
            </a:lnSpc>
            <a:spcBef>
              <a:spcPct val="0"/>
            </a:spcBef>
            <a:spcAft>
              <a:spcPct val="35000"/>
            </a:spcAft>
            <a:buNone/>
          </a:pPr>
          <a:r>
            <a:rPr lang="en-US" sz="1900" kern="1200"/>
            <a:t>Pain-Defense-Offense</a:t>
          </a:r>
        </a:p>
      </dsp:txBody>
      <dsp:txXfrm>
        <a:off x="784509" y="1699667"/>
        <a:ext cx="4822540" cy="679229"/>
      </dsp:txXfrm>
    </dsp:sp>
    <dsp:sp modelId="{64639363-75B5-4E9E-A537-E41D9696DB17}">
      <dsp:nvSpPr>
        <dsp:cNvPr id="0" name=""/>
        <dsp:cNvSpPr/>
      </dsp:nvSpPr>
      <dsp:spPr>
        <a:xfrm>
          <a:off x="0" y="2548703"/>
          <a:ext cx="5607050" cy="67922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13BB3-58BE-4C47-AABB-AEBBC91790DD}">
      <dsp:nvSpPr>
        <dsp:cNvPr id="0" name=""/>
        <dsp:cNvSpPr/>
      </dsp:nvSpPr>
      <dsp:spPr>
        <a:xfrm>
          <a:off x="205466" y="2701530"/>
          <a:ext cx="373576" cy="3735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95EDC6-5B3D-41A7-B533-D3A0D05CBCD8}">
      <dsp:nvSpPr>
        <dsp:cNvPr id="0" name=""/>
        <dsp:cNvSpPr/>
      </dsp:nvSpPr>
      <dsp:spPr>
        <a:xfrm>
          <a:off x="784509" y="2548703"/>
          <a:ext cx="4822540" cy="6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85" tIns="71885" rIns="71885" bIns="71885" numCol="1" spcCol="1270" anchor="ctr" anchorCtr="0">
          <a:noAutofit/>
        </a:bodyPr>
        <a:lstStyle/>
        <a:p>
          <a:pPr marL="0" lvl="0" indent="0" algn="l" defTabSz="844550">
            <a:lnSpc>
              <a:spcPct val="90000"/>
            </a:lnSpc>
            <a:spcBef>
              <a:spcPct val="0"/>
            </a:spcBef>
            <a:spcAft>
              <a:spcPct val="35000"/>
            </a:spcAft>
            <a:buNone/>
          </a:pPr>
          <a:r>
            <a:rPr lang="en-US" sz="1900" kern="1200"/>
            <a:t>Lunch</a:t>
          </a:r>
        </a:p>
      </dsp:txBody>
      <dsp:txXfrm>
        <a:off x="784509" y="2548703"/>
        <a:ext cx="4822540" cy="679229"/>
      </dsp:txXfrm>
    </dsp:sp>
    <dsp:sp modelId="{A8991F62-5044-4220-9746-8C98AD101792}">
      <dsp:nvSpPr>
        <dsp:cNvPr id="0" name=""/>
        <dsp:cNvSpPr/>
      </dsp:nvSpPr>
      <dsp:spPr>
        <a:xfrm>
          <a:off x="0" y="3397740"/>
          <a:ext cx="5607050" cy="67922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5B2B1-F1EF-4B60-9E64-83FC6786C230}">
      <dsp:nvSpPr>
        <dsp:cNvPr id="0" name=""/>
        <dsp:cNvSpPr/>
      </dsp:nvSpPr>
      <dsp:spPr>
        <a:xfrm>
          <a:off x="205466" y="3550566"/>
          <a:ext cx="373576" cy="37357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8C6073-ED1D-482D-BF67-333A55ED50DE}">
      <dsp:nvSpPr>
        <dsp:cNvPr id="0" name=""/>
        <dsp:cNvSpPr/>
      </dsp:nvSpPr>
      <dsp:spPr>
        <a:xfrm>
          <a:off x="784509" y="3397740"/>
          <a:ext cx="4822540" cy="6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85" tIns="71885" rIns="71885" bIns="71885" numCol="1" spcCol="1270" anchor="ctr" anchorCtr="0">
          <a:noAutofit/>
        </a:bodyPr>
        <a:lstStyle/>
        <a:p>
          <a:pPr marL="0" lvl="0" indent="0" algn="l" defTabSz="844550">
            <a:lnSpc>
              <a:spcPct val="90000"/>
            </a:lnSpc>
            <a:spcBef>
              <a:spcPct val="0"/>
            </a:spcBef>
            <a:spcAft>
              <a:spcPct val="35000"/>
            </a:spcAft>
            <a:buNone/>
          </a:pPr>
          <a:r>
            <a:rPr lang="en-US" sz="1900" kern="1200"/>
            <a:t>Grace</a:t>
          </a:r>
        </a:p>
      </dsp:txBody>
      <dsp:txXfrm>
        <a:off x="784509" y="3397740"/>
        <a:ext cx="4822540" cy="679229"/>
      </dsp:txXfrm>
    </dsp:sp>
    <dsp:sp modelId="{B95A5807-534B-4B15-88CD-01751C92CBFA}">
      <dsp:nvSpPr>
        <dsp:cNvPr id="0" name=""/>
        <dsp:cNvSpPr/>
      </dsp:nvSpPr>
      <dsp:spPr>
        <a:xfrm>
          <a:off x="0" y="4246776"/>
          <a:ext cx="5607050" cy="67922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B7E80-741C-4D73-8AB5-0E43182336A1}">
      <dsp:nvSpPr>
        <dsp:cNvPr id="0" name=""/>
        <dsp:cNvSpPr/>
      </dsp:nvSpPr>
      <dsp:spPr>
        <a:xfrm>
          <a:off x="205466" y="4399603"/>
          <a:ext cx="373576" cy="37357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3159BC-8BE4-4CD6-A61E-5D36ABD023E6}">
      <dsp:nvSpPr>
        <dsp:cNvPr id="0" name=""/>
        <dsp:cNvSpPr/>
      </dsp:nvSpPr>
      <dsp:spPr>
        <a:xfrm>
          <a:off x="784509" y="4246776"/>
          <a:ext cx="4822540" cy="6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85" tIns="71885" rIns="71885" bIns="71885" numCol="1" spcCol="1270" anchor="ctr" anchorCtr="0">
          <a:noAutofit/>
        </a:bodyPr>
        <a:lstStyle/>
        <a:p>
          <a:pPr marL="0" lvl="0" indent="0" algn="l" defTabSz="844550">
            <a:lnSpc>
              <a:spcPct val="90000"/>
            </a:lnSpc>
            <a:spcBef>
              <a:spcPct val="0"/>
            </a:spcBef>
            <a:spcAft>
              <a:spcPct val="35000"/>
            </a:spcAft>
            <a:buNone/>
          </a:pPr>
          <a:r>
            <a:rPr lang="en-US" sz="1900" kern="1200"/>
            <a:t>Love</a:t>
          </a:r>
        </a:p>
      </dsp:txBody>
      <dsp:txXfrm>
        <a:off x="784509" y="4246776"/>
        <a:ext cx="4822540" cy="679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9D17F-1842-4173-B96F-9BEE75874BCB}">
      <dsp:nvSpPr>
        <dsp:cNvPr id="0" name=""/>
        <dsp:cNvSpPr/>
      </dsp:nvSpPr>
      <dsp:spPr>
        <a:xfrm>
          <a:off x="0" y="601"/>
          <a:ext cx="5607050" cy="14075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80BE7F-AB18-4C5B-A199-4AB11AD30366}">
      <dsp:nvSpPr>
        <dsp:cNvPr id="0" name=""/>
        <dsp:cNvSpPr/>
      </dsp:nvSpPr>
      <dsp:spPr>
        <a:xfrm>
          <a:off x="425781" y="317298"/>
          <a:ext cx="774148" cy="774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5C36C5-D3DC-4E3D-85DE-DB4FAF79533B}">
      <dsp:nvSpPr>
        <dsp:cNvPr id="0" name=""/>
        <dsp:cNvSpPr/>
      </dsp:nvSpPr>
      <dsp:spPr>
        <a:xfrm>
          <a:off x="1625711" y="601"/>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90000"/>
            </a:lnSpc>
            <a:spcBef>
              <a:spcPct val="0"/>
            </a:spcBef>
            <a:spcAft>
              <a:spcPct val="35000"/>
            </a:spcAft>
            <a:buNone/>
          </a:pPr>
          <a:r>
            <a:rPr lang="en-US" sz="2500" kern="1200"/>
            <a:t>When</a:t>
          </a:r>
        </a:p>
      </dsp:txBody>
      <dsp:txXfrm>
        <a:off x="1625711" y="601"/>
        <a:ext cx="3981338" cy="1407541"/>
      </dsp:txXfrm>
    </dsp:sp>
    <dsp:sp modelId="{74F94B48-2E24-4D70-993F-DC5DF685CA62}">
      <dsp:nvSpPr>
        <dsp:cNvPr id="0" name=""/>
        <dsp:cNvSpPr/>
      </dsp:nvSpPr>
      <dsp:spPr>
        <a:xfrm>
          <a:off x="0" y="1760029"/>
          <a:ext cx="5607050" cy="140754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3FFF68-63BB-4DD6-8096-B07DC5A01AA3}">
      <dsp:nvSpPr>
        <dsp:cNvPr id="0" name=""/>
        <dsp:cNvSpPr/>
      </dsp:nvSpPr>
      <dsp:spPr>
        <a:xfrm>
          <a:off x="425781" y="2076725"/>
          <a:ext cx="774148" cy="774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B2F448-8E9E-4002-8C96-558FEA784204}">
      <dsp:nvSpPr>
        <dsp:cNvPr id="0" name=""/>
        <dsp:cNvSpPr/>
      </dsp:nvSpPr>
      <dsp:spPr>
        <a:xfrm>
          <a:off x="1625711" y="1760029"/>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90000"/>
            </a:lnSpc>
            <a:spcBef>
              <a:spcPct val="0"/>
            </a:spcBef>
            <a:spcAft>
              <a:spcPct val="35000"/>
            </a:spcAft>
            <a:buNone/>
          </a:pPr>
          <a:r>
            <a:rPr lang="en-US" sz="2500" kern="1200"/>
            <a:t>Where</a:t>
          </a:r>
        </a:p>
      </dsp:txBody>
      <dsp:txXfrm>
        <a:off x="1625711" y="1760029"/>
        <a:ext cx="3981338" cy="1407541"/>
      </dsp:txXfrm>
    </dsp:sp>
    <dsp:sp modelId="{0FB1AFCC-2C02-4CF3-99D3-385FCCACE69E}">
      <dsp:nvSpPr>
        <dsp:cNvPr id="0" name=""/>
        <dsp:cNvSpPr/>
      </dsp:nvSpPr>
      <dsp:spPr>
        <a:xfrm>
          <a:off x="0" y="3519456"/>
          <a:ext cx="5607050" cy="140754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E4547-5EF8-4570-84A8-A5A7B912C2CF}">
      <dsp:nvSpPr>
        <dsp:cNvPr id="0" name=""/>
        <dsp:cNvSpPr/>
      </dsp:nvSpPr>
      <dsp:spPr>
        <a:xfrm>
          <a:off x="425781" y="3836153"/>
          <a:ext cx="774148" cy="774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A23AFC-3BE2-43BE-971A-185E64CDEAE1}">
      <dsp:nvSpPr>
        <dsp:cNvPr id="0" name=""/>
        <dsp:cNvSpPr/>
      </dsp:nvSpPr>
      <dsp:spPr>
        <a:xfrm>
          <a:off x="1625711" y="3519456"/>
          <a:ext cx="3981338" cy="1407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65" tIns="148965" rIns="148965" bIns="148965" numCol="1" spcCol="1270" anchor="ctr" anchorCtr="0">
          <a:noAutofit/>
        </a:bodyPr>
        <a:lstStyle/>
        <a:p>
          <a:pPr marL="0" lvl="0" indent="0" algn="l" defTabSz="1111250">
            <a:lnSpc>
              <a:spcPct val="90000"/>
            </a:lnSpc>
            <a:spcBef>
              <a:spcPct val="0"/>
            </a:spcBef>
            <a:spcAft>
              <a:spcPct val="35000"/>
            </a:spcAft>
            <a:buNone/>
          </a:pPr>
          <a:r>
            <a:rPr lang="en-US" sz="2500" kern="1200"/>
            <a:t>Kids?  Food?</a:t>
          </a:r>
        </a:p>
      </dsp:txBody>
      <dsp:txXfrm>
        <a:off x="1625711" y="3519456"/>
        <a:ext cx="3981338" cy="14075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AB3A824-1A51-4B26-AD58-A6D8E14F6C04}" type="datetimeFigureOut">
              <a:rPr lang="en-US" smtClean="0"/>
              <a:t>7/13/20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5207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7/13/20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7303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7/13/20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516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162C4-EDD9-4389-A98B-B87ECEA2A816}" type="datetimeFigureOut">
              <a:rPr lang="en-US" smtClean="0"/>
              <a:t>7/13/20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864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E5059C3-6A89-4494-99FF-5A4D6FFD50EB}" type="datetimeFigureOut">
              <a:rPr lang="en-US" smtClean="0"/>
              <a:t>7/13/20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9316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A954B2F-12DE-47F5-8894-472B206D2E1E}" type="datetimeFigureOut">
              <a:rPr lang="en-US" smtClean="0"/>
              <a:t>7/13/20</a:t>
            </a:fld>
            <a:endParaRPr lang="en-US" dirty="0"/>
          </a:p>
        </p:txBody>
      </p:sp>
      <p:sp>
        <p:nvSpPr>
          <p:cNvPr id="9" name="Footer Placeholder 8"/>
          <p:cNvSpPr>
            <a:spLocks noGrp="1"/>
          </p:cNvSpPr>
          <p:nvPr>
            <p:ph type="ftr" sz="quarter" idx="11"/>
          </p:nvPr>
        </p:nvSpPr>
        <p:spPr/>
        <p:txBody>
          <a:bodyPr/>
          <a:lstStyle/>
          <a:p>
            <a:r>
              <a:rPr lang="en-US"/>
              <a:t>
              </a:t>
            </a:r>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998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CBC1C18-307B-4F68-A007-B5B542270E8D}" type="datetimeFigureOut">
              <a:rPr lang="en-US" smtClean="0"/>
              <a:t>7/13/20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950954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7/13/20</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960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7/13/20</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3231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7/13/20</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892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16C4C9A-3960-41CF-A4E9-2A8FB932454B}" type="datetimeFigureOut">
              <a:rPr lang="en-US" smtClean="0"/>
              <a:t>7/13/20</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464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CBC1C18-307B-4F68-A007-B5B542270E8D}" type="datetimeFigureOut">
              <a:rPr lang="en-US" smtClean="0"/>
              <a:t>7/13/20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08122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X_TqDYY-dMw"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A picture containing umbrella, game&#10;&#10;Description automatically generated">
            <a:extLst>
              <a:ext uri="{FF2B5EF4-FFF2-40B4-BE49-F238E27FC236}">
                <a16:creationId xmlns:a16="http://schemas.microsoft.com/office/drawing/2014/main" id="{7E622E78-ACBF-DF49-B276-178D3B79608D}"/>
              </a:ext>
            </a:extLst>
          </p:cNvPr>
          <p:cNvPicPr>
            <a:picLocks noChangeAspect="1"/>
          </p:cNvPicPr>
          <p:nvPr/>
        </p:nvPicPr>
        <p:blipFill rotWithShape="1">
          <a:blip r:embed="rId2"/>
          <a:srcRect l="1808" r="1209" b="-1"/>
          <a:stretch/>
        </p:blipFill>
        <p:spPr>
          <a:xfrm>
            <a:off x="20" y="10"/>
            <a:ext cx="12191980" cy="4242806"/>
          </a:xfrm>
          <a:prstGeom prst="rect">
            <a:avLst/>
          </a:prstGeom>
        </p:spPr>
      </p:pic>
      <p:sp>
        <p:nvSpPr>
          <p:cNvPr id="2" name="Title 1">
            <a:extLst>
              <a:ext uri="{FF2B5EF4-FFF2-40B4-BE49-F238E27FC236}">
                <a16:creationId xmlns:a16="http://schemas.microsoft.com/office/drawing/2014/main" id="{3C57B115-D412-B045-B6DB-AA88ABE5DFF5}"/>
              </a:ext>
            </a:extLst>
          </p:cNvPr>
          <p:cNvSpPr>
            <a:spLocks noGrp="1"/>
          </p:cNvSpPr>
          <p:nvPr>
            <p:ph type="ctrTitle"/>
          </p:nvPr>
        </p:nvSpPr>
        <p:spPr>
          <a:xfrm>
            <a:off x="1600200" y="4489554"/>
            <a:ext cx="8991600" cy="1279910"/>
          </a:xfrm>
          <a:noFill/>
          <a:ln>
            <a:noFill/>
          </a:ln>
        </p:spPr>
        <p:txBody>
          <a:bodyPr>
            <a:normAutofit/>
          </a:bodyPr>
          <a:lstStyle/>
          <a:p>
            <a:r>
              <a:rPr lang="en-US" sz="3200" dirty="0">
                <a:solidFill>
                  <a:srgbClr val="FFFFFF"/>
                </a:solidFill>
              </a:rPr>
              <a:t>River Oak Church &amp; Charis Institute</a:t>
            </a:r>
          </a:p>
        </p:txBody>
      </p:sp>
      <p:sp>
        <p:nvSpPr>
          <p:cNvPr id="3" name="Subtitle 2">
            <a:extLst>
              <a:ext uri="{FF2B5EF4-FFF2-40B4-BE49-F238E27FC236}">
                <a16:creationId xmlns:a16="http://schemas.microsoft.com/office/drawing/2014/main" id="{EAAF9BE7-0609-994D-8828-05BBCF3A64C3}"/>
              </a:ext>
            </a:extLst>
          </p:cNvPr>
          <p:cNvSpPr>
            <a:spLocks noGrp="1"/>
          </p:cNvSpPr>
          <p:nvPr>
            <p:ph type="subTitle" idx="1"/>
          </p:nvPr>
        </p:nvSpPr>
        <p:spPr>
          <a:xfrm>
            <a:off x="1600200" y="5800866"/>
            <a:ext cx="8991600" cy="435342"/>
          </a:xfrm>
        </p:spPr>
        <p:txBody>
          <a:bodyPr>
            <a:normAutofit/>
          </a:bodyPr>
          <a:lstStyle/>
          <a:p>
            <a:r>
              <a:rPr lang="en-US" dirty="0">
                <a:solidFill>
                  <a:srgbClr val="FFFFFF"/>
                </a:solidFill>
              </a:rPr>
              <a:t>Jim Sells Ph.D. and Jennifer Ripley Ph.D.</a:t>
            </a:r>
          </a:p>
        </p:txBody>
      </p:sp>
    </p:spTree>
    <p:extLst>
      <p:ext uri="{BB962C8B-B14F-4D97-AF65-F5344CB8AC3E}">
        <p14:creationId xmlns:p14="http://schemas.microsoft.com/office/powerpoint/2010/main" val="246650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Content Placeholder 6" descr="A person looking at the camera&#10;&#10;Description automatically generated">
            <a:extLst>
              <a:ext uri="{FF2B5EF4-FFF2-40B4-BE49-F238E27FC236}">
                <a16:creationId xmlns:a16="http://schemas.microsoft.com/office/drawing/2014/main" id="{51773685-5E03-594C-920C-485B8EEC2234}"/>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52059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B394-C60E-5641-A5D7-DB9A6D577FB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Scramble</a:t>
            </a:r>
          </a:p>
        </p:txBody>
      </p:sp>
      <p:sp>
        <p:nvSpPr>
          <p:cNvPr id="3" name="Content Placeholder 2">
            <a:extLst>
              <a:ext uri="{FF2B5EF4-FFF2-40B4-BE49-F238E27FC236}">
                <a16:creationId xmlns:a16="http://schemas.microsoft.com/office/drawing/2014/main" id="{D8BF8A56-37E6-B04F-8FC2-506F22E19E90}"/>
              </a:ext>
            </a:extLst>
          </p:cNvPr>
          <p:cNvSpPr>
            <a:spLocks noGrp="1"/>
          </p:cNvSpPr>
          <p:nvPr>
            <p:ph idx="1"/>
          </p:nvPr>
        </p:nvSpPr>
        <p:spPr>
          <a:xfrm>
            <a:off x="5591695" y="1402080"/>
            <a:ext cx="5320696" cy="4053840"/>
          </a:xfrm>
        </p:spPr>
        <p:txBody>
          <a:bodyPr anchor="ctr">
            <a:normAutofit lnSpcReduction="10000"/>
          </a:bodyPr>
          <a:lstStyle/>
          <a:p>
            <a:r>
              <a:rPr lang="en-US" sz="4000" dirty="0"/>
              <a:t>Not yet married</a:t>
            </a:r>
          </a:p>
          <a:p>
            <a:r>
              <a:rPr lang="en-US" sz="4000" dirty="0"/>
              <a:t>Married 0-5 years</a:t>
            </a:r>
          </a:p>
          <a:p>
            <a:r>
              <a:rPr lang="en-US" sz="4000" dirty="0"/>
              <a:t>Married 5-10 years</a:t>
            </a:r>
          </a:p>
          <a:p>
            <a:r>
              <a:rPr lang="en-US" sz="4000" dirty="0"/>
              <a:t>Married 10-20 years</a:t>
            </a:r>
          </a:p>
          <a:p>
            <a:r>
              <a:rPr lang="en-US" sz="4000" dirty="0"/>
              <a:t>Married 21-30 years</a:t>
            </a:r>
          </a:p>
          <a:p>
            <a:r>
              <a:rPr lang="en-US" sz="4000" dirty="0"/>
              <a:t>Married +30 years</a:t>
            </a:r>
          </a:p>
        </p:txBody>
      </p:sp>
    </p:spTree>
    <p:extLst>
      <p:ext uri="{BB962C8B-B14F-4D97-AF65-F5344CB8AC3E}">
        <p14:creationId xmlns:p14="http://schemas.microsoft.com/office/powerpoint/2010/main" val="48698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C176-392A-4882-9ABF-4DDB5D1E0B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0649C2-2D5E-44AD-A9CD-5FEDF623BB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789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FBE789D-66E0-4C5C-8DDC-CF4D7BF21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26C092F8-98E3-4599-A7BF-1B658CF1D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7EA7A-EB54-074D-A7F3-2FE9F6174079}"/>
              </a:ext>
            </a:extLst>
          </p:cNvPr>
          <p:cNvSpPr>
            <a:spLocks noGrp="1"/>
          </p:cNvSpPr>
          <p:nvPr>
            <p:ph type="title"/>
          </p:nvPr>
        </p:nvSpPr>
        <p:spPr>
          <a:xfrm>
            <a:off x="643467" y="2681103"/>
            <a:ext cx="3363974" cy="1495794"/>
          </a:xfrm>
          <a:solidFill>
            <a:schemeClr val="tx2">
              <a:lumMod val="60000"/>
              <a:lumOff val="40000"/>
              <a:alpha val="15000"/>
            </a:schemeClr>
          </a:solidFill>
          <a:ln>
            <a:solidFill>
              <a:schemeClr val="bg1"/>
            </a:solidFill>
          </a:ln>
        </p:spPr>
        <p:txBody>
          <a:bodyPr wrap="square">
            <a:normAutofit/>
          </a:bodyPr>
          <a:lstStyle/>
          <a:p>
            <a:r>
              <a:rPr lang="en-US">
                <a:solidFill>
                  <a:schemeClr val="bg1"/>
                </a:solidFill>
              </a:rPr>
              <a:t>The Day Ahead</a:t>
            </a:r>
          </a:p>
        </p:txBody>
      </p:sp>
      <p:graphicFrame>
        <p:nvGraphicFramePr>
          <p:cNvPr id="16" name="Content Placeholder 2">
            <a:extLst>
              <a:ext uri="{FF2B5EF4-FFF2-40B4-BE49-F238E27FC236}">
                <a16:creationId xmlns:a16="http://schemas.microsoft.com/office/drawing/2014/main" id="{E6CB8412-2027-4152-8F6C-68137C84CA44}"/>
              </a:ext>
            </a:extLst>
          </p:cNvPr>
          <p:cNvGraphicFramePr>
            <a:graphicFrameLocks noGrp="1"/>
          </p:cNvGraphicFramePr>
          <p:nvPr>
            <p:ph idx="1"/>
            <p:extLst>
              <p:ext uri="{D42A27DB-BD31-4B8C-83A1-F6EECF244321}">
                <p14:modId xmlns:p14="http://schemas.microsoft.com/office/powerpoint/2010/main" val="4245149225"/>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8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itting at a table&#10;&#10;Description automatically generated">
            <a:extLst>
              <a:ext uri="{FF2B5EF4-FFF2-40B4-BE49-F238E27FC236}">
                <a16:creationId xmlns:a16="http://schemas.microsoft.com/office/drawing/2014/main" id="{93C56542-0549-4041-99F7-BF5DC5BBD229}"/>
              </a:ext>
            </a:extLst>
          </p:cNvPr>
          <p:cNvPicPr>
            <a:picLocks noGrp="1" noChangeAspect="1"/>
          </p:cNvPicPr>
          <p:nvPr>
            <p:ph sz="half" idx="2"/>
          </p:nvPr>
        </p:nvPicPr>
        <p:blipFill rotWithShape="1">
          <a:blip r:embed="rId2"/>
          <a:srcRect l="13665" r="12145"/>
          <a:stretch/>
        </p:blipFill>
        <p:spPr>
          <a:xfrm>
            <a:off x="20" y="10"/>
            <a:ext cx="7537684" cy="6857990"/>
          </a:xfrm>
          <a:prstGeom prst="rect">
            <a:avLst/>
          </a:prstGeom>
        </p:spPr>
      </p:pic>
      <p:sp>
        <p:nvSpPr>
          <p:cNvPr id="2" name="Title 1">
            <a:extLst>
              <a:ext uri="{FF2B5EF4-FFF2-40B4-BE49-F238E27FC236}">
                <a16:creationId xmlns:a16="http://schemas.microsoft.com/office/drawing/2014/main" id="{05BC0B41-8FBC-5245-86F4-5F2E8E479F27}"/>
              </a:ext>
            </a:extLst>
          </p:cNvPr>
          <p:cNvSpPr>
            <a:spLocks noGrp="1"/>
          </p:cNvSpPr>
          <p:nvPr>
            <p:ph type="title"/>
          </p:nvPr>
        </p:nvSpPr>
        <p:spPr>
          <a:xfrm>
            <a:off x="804672" y="2844368"/>
            <a:ext cx="5928360" cy="1188720"/>
          </a:xfrm>
          <a:solidFill>
            <a:schemeClr val="tx1">
              <a:alpha val="60000"/>
            </a:schemeClr>
          </a:solidFill>
          <a:ln>
            <a:solidFill>
              <a:schemeClr val="bg1"/>
            </a:solidFill>
          </a:ln>
        </p:spPr>
        <p:txBody>
          <a:bodyPr vert="horz" lIns="182880" tIns="182880" rIns="182880" bIns="182880" rtlCol="0" anchor="ctr">
            <a:normAutofit/>
          </a:bodyPr>
          <a:lstStyle/>
          <a:p>
            <a:r>
              <a:rPr lang="en-US">
                <a:solidFill>
                  <a:schemeClr val="bg1"/>
                </a:solidFill>
              </a:rPr>
              <a:t>The Two Months Ahead</a:t>
            </a:r>
          </a:p>
        </p:txBody>
      </p:sp>
      <p:sp>
        <p:nvSpPr>
          <p:cNvPr id="11" name="Rectangle 10">
            <a:extLst>
              <a:ext uri="{FF2B5EF4-FFF2-40B4-BE49-F238E27FC236}">
                <a16:creationId xmlns:a16="http://schemas.microsoft.com/office/drawing/2014/main" id="{2DC18BC7-5FF5-42FD-8163-C0D34837F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AD0E73-554A-2C4F-B368-4019FCE36B9B}"/>
              </a:ext>
            </a:extLst>
          </p:cNvPr>
          <p:cNvSpPr>
            <a:spLocks noGrp="1"/>
          </p:cNvSpPr>
          <p:nvPr>
            <p:ph sz="half" idx="1"/>
          </p:nvPr>
        </p:nvSpPr>
        <p:spPr>
          <a:xfrm>
            <a:off x="7836061" y="289367"/>
            <a:ext cx="3993266" cy="6273479"/>
          </a:xfrm>
        </p:spPr>
        <p:txBody>
          <a:bodyPr vert="horz" lIns="91440" tIns="45720" rIns="91440" bIns="45720" rtlCol="0" anchor="ctr">
            <a:normAutofit/>
          </a:bodyPr>
          <a:lstStyle/>
          <a:p>
            <a:r>
              <a:rPr lang="en-US" sz="2400" dirty="0">
                <a:solidFill>
                  <a:srgbClr val="FFFFFF"/>
                </a:solidFill>
              </a:rPr>
              <a:t>The Bad News:  5 hours will not change the years of patterns in your relationship</a:t>
            </a:r>
          </a:p>
          <a:p>
            <a:r>
              <a:rPr lang="en-US" sz="2400" dirty="0">
                <a:solidFill>
                  <a:srgbClr val="FFFFFF"/>
                </a:solidFill>
              </a:rPr>
              <a:t>The Good News:  Small Group is powerful in helping people who are interested in growing their marriage.</a:t>
            </a:r>
          </a:p>
          <a:p>
            <a:r>
              <a:rPr lang="en-US" sz="2400" dirty="0">
                <a:solidFill>
                  <a:srgbClr val="FFFFFF"/>
                </a:solidFill>
              </a:rPr>
              <a:t>Free 8-week small group</a:t>
            </a:r>
          </a:p>
          <a:p>
            <a:r>
              <a:rPr lang="en-US" sz="2400" dirty="0">
                <a:solidFill>
                  <a:srgbClr val="FFFFFF"/>
                </a:solidFill>
              </a:rPr>
              <a:t>PLUS Daily activities to build new habits to cultivate a healthy marriage</a:t>
            </a:r>
          </a:p>
        </p:txBody>
      </p:sp>
    </p:spTree>
    <p:extLst>
      <p:ext uri="{BB962C8B-B14F-4D97-AF65-F5344CB8AC3E}">
        <p14:creationId xmlns:p14="http://schemas.microsoft.com/office/powerpoint/2010/main" val="153747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59E8-4A12-B14C-92F9-5FE47541A5D1}"/>
              </a:ext>
            </a:extLst>
          </p:cNvPr>
          <p:cNvSpPr>
            <a:spLocks noGrp="1"/>
          </p:cNvSpPr>
          <p:nvPr>
            <p:ph type="title"/>
          </p:nvPr>
        </p:nvSpPr>
        <p:spPr>
          <a:xfrm>
            <a:off x="804672" y="2404872"/>
            <a:ext cx="3044950" cy="1645920"/>
          </a:xfrm>
          <a:prstGeom prst="ellipse">
            <a:avLst/>
          </a:prstGeom>
        </p:spPr>
        <p:txBody>
          <a:bodyPr vert="horz" lIns="274320" tIns="182880" rIns="274320" bIns="182880" rtlCol="0" anchor="ctr" anchorCtr="1">
            <a:normAutofit/>
          </a:bodyPr>
          <a:lstStyle/>
          <a:p>
            <a:r>
              <a:rPr lang="en-US" sz="2400">
                <a:solidFill>
                  <a:srgbClr val="262626"/>
                </a:solidFill>
              </a:rPr>
              <a:t>Who’s in charge?</a:t>
            </a:r>
          </a:p>
        </p:txBody>
      </p:sp>
      <p:pic>
        <p:nvPicPr>
          <p:cNvPr id="10" name="Picture 9" descr="A picture containing outdoor, elephant, water, animal&#10;&#10;Description automatically generated">
            <a:extLst>
              <a:ext uri="{FF2B5EF4-FFF2-40B4-BE49-F238E27FC236}">
                <a16:creationId xmlns:a16="http://schemas.microsoft.com/office/drawing/2014/main" id="{B5356CEE-9E19-2A42-B36E-2488FA38DD5A}"/>
              </a:ext>
            </a:extLst>
          </p:cNvPr>
          <p:cNvPicPr>
            <a:picLocks noChangeAspect="1"/>
          </p:cNvPicPr>
          <p:nvPr/>
        </p:nvPicPr>
        <p:blipFill rotWithShape="1">
          <a:blip r:embed="rId2"/>
          <a:srcRect t="10290" r="-1" b="21927"/>
          <a:stretch/>
        </p:blipFill>
        <p:spPr>
          <a:xfrm>
            <a:off x="4654296" y="10"/>
            <a:ext cx="7537703" cy="6857990"/>
          </a:xfrm>
          <a:prstGeom prst="rect">
            <a:avLst/>
          </a:prstGeom>
        </p:spPr>
      </p:pic>
    </p:spTree>
    <p:extLst>
      <p:ext uri="{BB962C8B-B14F-4D97-AF65-F5344CB8AC3E}">
        <p14:creationId xmlns:p14="http://schemas.microsoft.com/office/powerpoint/2010/main" val="3774502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front, table, woman&#10;&#10;Description automatically generated">
            <a:extLst>
              <a:ext uri="{FF2B5EF4-FFF2-40B4-BE49-F238E27FC236}">
                <a16:creationId xmlns:a16="http://schemas.microsoft.com/office/drawing/2014/main" id="{0A9E3073-147C-9C4F-B88F-F46441B10AE6}"/>
              </a:ext>
            </a:extLst>
          </p:cNvPr>
          <p:cNvPicPr>
            <a:picLocks noChangeAspect="1"/>
          </p:cNvPicPr>
          <p:nvPr/>
        </p:nvPicPr>
        <p:blipFill>
          <a:blip r:embed="rId2"/>
          <a:stretch>
            <a:fillRect/>
          </a:stretch>
        </p:blipFill>
        <p:spPr>
          <a:xfrm>
            <a:off x="2757486" y="-36289"/>
            <a:ext cx="7300913" cy="6930577"/>
          </a:xfrm>
          <a:prstGeom prst="rect">
            <a:avLst/>
          </a:prstGeom>
        </p:spPr>
      </p:pic>
    </p:spTree>
    <p:extLst>
      <p:ext uri="{BB962C8B-B14F-4D97-AF65-F5344CB8AC3E}">
        <p14:creationId xmlns:p14="http://schemas.microsoft.com/office/powerpoint/2010/main" val="2471506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A20A1-5146-4C76-8001-5CD66969BEA4}"/>
              </a:ext>
            </a:extLst>
          </p:cNvPr>
          <p:cNvPicPr>
            <a:picLocks noChangeAspect="1"/>
          </p:cNvPicPr>
          <p:nvPr/>
        </p:nvPicPr>
        <p:blipFill rotWithShape="1">
          <a:blip r:embed="rId2"/>
          <a:srcRect t="11484" b="4247"/>
          <a:stretch/>
        </p:blipFill>
        <p:spPr>
          <a:xfrm>
            <a:off x="0" y="0"/>
            <a:ext cx="12191980" cy="6857990"/>
          </a:xfrm>
          <a:prstGeom prst="rect">
            <a:avLst/>
          </a:prstGeom>
        </p:spPr>
      </p:pic>
      <p:pic>
        <p:nvPicPr>
          <p:cNvPr id="6" name="Picture 5" descr="A close up of a person&#10;&#10;Description automatically generated">
            <a:extLst>
              <a:ext uri="{FF2B5EF4-FFF2-40B4-BE49-F238E27FC236}">
                <a16:creationId xmlns:a16="http://schemas.microsoft.com/office/drawing/2014/main" id="{BC456FC0-BDF1-DE44-848E-1F9091135688}"/>
              </a:ext>
            </a:extLst>
          </p:cNvPr>
          <p:cNvPicPr>
            <a:picLocks noChangeAspect="1"/>
          </p:cNvPicPr>
          <p:nvPr/>
        </p:nvPicPr>
        <p:blipFill>
          <a:blip r:embed="rId3"/>
          <a:stretch>
            <a:fillRect/>
          </a:stretch>
        </p:blipFill>
        <p:spPr>
          <a:xfrm>
            <a:off x="1892300" y="679450"/>
            <a:ext cx="8407400" cy="5499100"/>
          </a:xfrm>
          <a:prstGeom prst="rect">
            <a:avLst/>
          </a:prstGeom>
        </p:spPr>
      </p:pic>
    </p:spTree>
    <p:extLst>
      <p:ext uri="{BB962C8B-B14F-4D97-AF65-F5344CB8AC3E}">
        <p14:creationId xmlns:p14="http://schemas.microsoft.com/office/powerpoint/2010/main" val="2058961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FFB4-C52C-5743-A0EE-AAD3634DAB55}"/>
              </a:ext>
            </a:extLst>
          </p:cNvPr>
          <p:cNvSpPr>
            <a:spLocks noGrp="1"/>
          </p:cNvSpPr>
          <p:nvPr>
            <p:ph type="title"/>
          </p:nvPr>
        </p:nvSpPr>
        <p:spPr/>
        <p:txBody>
          <a:bodyPr/>
          <a:lstStyle/>
          <a:p>
            <a:r>
              <a:rPr lang="en-US" dirty="0"/>
              <a:t>Colossians 3:5-10</a:t>
            </a:r>
          </a:p>
        </p:txBody>
      </p:sp>
      <p:sp>
        <p:nvSpPr>
          <p:cNvPr id="3" name="Content Placeholder 2">
            <a:extLst>
              <a:ext uri="{FF2B5EF4-FFF2-40B4-BE49-F238E27FC236}">
                <a16:creationId xmlns:a16="http://schemas.microsoft.com/office/drawing/2014/main" id="{749159A0-A3CA-F541-B00C-5F42B87D8ADE}"/>
              </a:ext>
            </a:extLst>
          </p:cNvPr>
          <p:cNvSpPr>
            <a:spLocks noGrp="1"/>
          </p:cNvSpPr>
          <p:nvPr>
            <p:ph idx="1"/>
          </p:nvPr>
        </p:nvSpPr>
        <p:spPr>
          <a:xfrm>
            <a:off x="171450" y="2638044"/>
            <a:ext cx="11887199" cy="4219956"/>
          </a:xfrm>
        </p:spPr>
        <p:txBody>
          <a:bodyPr>
            <a:normAutofit/>
          </a:bodyPr>
          <a:lstStyle/>
          <a:p>
            <a:r>
              <a:rPr lang="en-US" sz="2400" baseline="30000" dirty="0"/>
              <a:t>5 </a:t>
            </a:r>
            <a:r>
              <a:rPr lang="en-US" sz="2400" dirty="0"/>
              <a:t>Put to death, therefore, whatever belongs to your earthly nature: sexual immorality, impurity, lust, evil desires and greed, which is idolatry. </a:t>
            </a:r>
          </a:p>
          <a:p>
            <a:r>
              <a:rPr lang="en-US" sz="2400" baseline="30000" dirty="0"/>
              <a:t>6 </a:t>
            </a:r>
            <a:r>
              <a:rPr lang="en-US" sz="2400" dirty="0"/>
              <a:t>Because of these, the wrath of God is coming.</a:t>
            </a:r>
            <a:endParaRPr lang="en-US" sz="2400" baseline="30000" dirty="0"/>
          </a:p>
          <a:p>
            <a:r>
              <a:rPr lang="en-US" sz="2400" baseline="30000" dirty="0"/>
              <a:t>7 </a:t>
            </a:r>
            <a:r>
              <a:rPr lang="en-US" sz="2400" dirty="0"/>
              <a:t>You used to walk in these ways, in the life you once lived. </a:t>
            </a:r>
          </a:p>
          <a:p>
            <a:r>
              <a:rPr lang="en-US" sz="2400" baseline="30000" dirty="0"/>
              <a:t>8 </a:t>
            </a:r>
            <a:r>
              <a:rPr lang="en-US" sz="2400" dirty="0"/>
              <a:t>But now you must also rid yourselves of all such things as these: anger, rage, malice, slander, and filthy language from your lips. </a:t>
            </a:r>
          </a:p>
          <a:p>
            <a:r>
              <a:rPr lang="en-US" sz="2400" baseline="30000" dirty="0"/>
              <a:t>9 </a:t>
            </a:r>
            <a:r>
              <a:rPr lang="en-US" sz="2400" dirty="0"/>
              <a:t>Do not lie to each other, since you have taken off your old self with its practices </a:t>
            </a:r>
          </a:p>
          <a:p>
            <a:r>
              <a:rPr lang="en-US" sz="2400" baseline="30000" dirty="0"/>
              <a:t>10 </a:t>
            </a:r>
            <a:r>
              <a:rPr lang="en-US" sz="2400" dirty="0"/>
              <a:t>and have put on the new self, which is being renewed in knowledge in the image of its Creator.  </a:t>
            </a:r>
          </a:p>
          <a:p>
            <a:endParaRPr lang="en-US" dirty="0"/>
          </a:p>
        </p:txBody>
      </p:sp>
    </p:spTree>
    <p:extLst>
      <p:ext uri="{BB962C8B-B14F-4D97-AF65-F5344CB8AC3E}">
        <p14:creationId xmlns:p14="http://schemas.microsoft.com/office/powerpoint/2010/main" val="110639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A13E-5E77-D84F-97DE-E072E25B7E71}"/>
              </a:ext>
            </a:extLst>
          </p:cNvPr>
          <p:cNvSpPr>
            <a:spLocks noGrp="1"/>
          </p:cNvSpPr>
          <p:nvPr>
            <p:ph type="title"/>
          </p:nvPr>
        </p:nvSpPr>
        <p:spPr>
          <a:xfrm>
            <a:off x="804670" y="978776"/>
            <a:ext cx="3044953" cy="1174991"/>
          </a:xfrm>
        </p:spPr>
        <p:txBody>
          <a:bodyPr>
            <a:normAutofit/>
          </a:bodyPr>
          <a:lstStyle/>
          <a:p>
            <a:r>
              <a:rPr lang="en-US" sz="2000" dirty="0"/>
              <a:t>Pain</a:t>
            </a:r>
          </a:p>
        </p:txBody>
      </p:sp>
      <p:sp>
        <p:nvSpPr>
          <p:cNvPr id="9" name="Content Placeholder 8">
            <a:extLst>
              <a:ext uri="{FF2B5EF4-FFF2-40B4-BE49-F238E27FC236}">
                <a16:creationId xmlns:a16="http://schemas.microsoft.com/office/drawing/2014/main" id="{B77D4719-8225-4438-867C-5B299C6934A0}"/>
              </a:ext>
            </a:extLst>
          </p:cNvPr>
          <p:cNvSpPr>
            <a:spLocks noGrp="1"/>
          </p:cNvSpPr>
          <p:nvPr>
            <p:ph idx="1"/>
          </p:nvPr>
        </p:nvSpPr>
        <p:spPr>
          <a:xfrm>
            <a:off x="804670" y="2640692"/>
            <a:ext cx="3044952" cy="3255252"/>
          </a:xfrm>
        </p:spPr>
        <p:txBody>
          <a:bodyPr>
            <a:normAutofit/>
          </a:bodyPr>
          <a:lstStyle/>
          <a:p>
            <a:endParaRPr lang="en-US" sz="1600"/>
          </a:p>
        </p:txBody>
      </p:sp>
      <p:pic>
        <p:nvPicPr>
          <p:cNvPr id="5" name="Content Placeholder 4" descr="A hand holding a glass vase&#10;&#10;Description automatically generated">
            <a:extLst>
              <a:ext uri="{FF2B5EF4-FFF2-40B4-BE49-F238E27FC236}">
                <a16:creationId xmlns:a16="http://schemas.microsoft.com/office/drawing/2014/main" id="{CC53608F-3A30-F34B-AEEA-F76538177678}"/>
              </a:ext>
            </a:extLst>
          </p:cNvPr>
          <p:cNvPicPr>
            <a:picLocks noChangeAspect="1"/>
          </p:cNvPicPr>
          <p:nvPr/>
        </p:nvPicPr>
        <p:blipFill rotWithShape="1">
          <a:blip r:embed="rId2"/>
          <a:srcRect t="17560" r="-2" b="1464"/>
          <a:stretch/>
        </p:blipFill>
        <p:spPr>
          <a:xfrm>
            <a:off x="4654296" y="10"/>
            <a:ext cx="7537704" cy="6857990"/>
          </a:xfrm>
          <a:prstGeom prst="rect">
            <a:avLst/>
          </a:prstGeom>
        </p:spPr>
      </p:pic>
    </p:spTree>
    <p:extLst>
      <p:ext uri="{BB962C8B-B14F-4D97-AF65-F5344CB8AC3E}">
        <p14:creationId xmlns:p14="http://schemas.microsoft.com/office/powerpoint/2010/main" val="1704954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624873-2E90-444D-9B95-4F27EE72AA72}"/>
              </a:ext>
            </a:extLst>
          </p:cNvPr>
          <p:cNvPicPr>
            <a:picLocks noChangeAspect="1"/>
          </p:cNvPicPr>
          <p:nvPr/>
        </p:nvPicPr>
        <p:blipFill rotWithShape="1">
          <a:blip r:embed="rId2">
            <a:alphaModFix amt="40000"/>
          </a:blip>
          <a:srcRect b="15730"/>
          <a:stretch/>
        </p:blipFill>
        <p:spPr>
          <a:xfrm>
            <a:off x="20" y="10"/>
            <a:ext cx="12191980" cy="6857990"/>
          </a:xfrm>
          <a:prstGeom prst="rect">
            <a:avLst/>
          </a:prstGeom>
        </p:spPr>
      </p:pic>
      <p:sp>
        <p:nvSpPr>
          <p:cNvPr id="4" name="Title 3">
            <a:extLst>
              <a:ext uri="{FF2B5EF4-FFF2-40B4-BE49-F238E27FC236}">
                <a16:creationId xmlns:a16="http://schemas.microsoft.com/office/drawing/2014/main" id="{0A5AE86A-35F6-B24D-9F4A-49C85098FA84}"/>
              </a:ext>
            </a:extLst>
          </p:cNvPr>
          <p:cNvSpPr>
            <a:spLocks noGrp="1"/>
          </p:cNvSpPr>
          <p:nvPr>
            <p:ph type="ctrTitle"/>
          </p:nvPr>
        </p:nvSpPr>
        <p:spPr>
          <a:noFill/>
          <a:ln w="38100" cap="sq">
            <a:solidFill>
              <a:schemeClr val="tx1"/>
            </a:solidFill>
            <a:miter lim="800000"/>
          </a:ln>
        </p:spPr>
        <p:txBody>
          <a:bodyPr anchor="ctr">
            <a:normAutofit/>
          </a:bodyPr>
          <a:lstStyle/>
          <a:p>
            <a:r>
              <a:rPr lang="en-US" dirty="0">
                <a:solidFill>
                  <a:schemeClr val="tx1"/>
                </a:solidFill>
              </a:rPr>
              <a:t>Why are we here?</a:t>
            </a:r>
          </a:p>
        </p:txBody>
      </p:sp>
      <p:sp>
        <p:nvSpPr>
          <p:cNvPr id="6" name="Subtitle 5">
            <a:extLst>
              <a:ext uri="{FF2B5EF4-FFF2-40B4-BE49-F238E27FC236}">
                <a16:creationId xmlns:a16="http://schemas.microsoft.com/office/drawing/2014/main" id="{B7DE4F63-45FE-A745-A0A8-C59581AABA13}"/>
              </a:ext>
            </a:extLst>
          </p:cNvPr>
          <p:cNvSpPr>
            <a:spLocks noGrp="1"/>
          </p:cNvSpPr>
          <p:nvPr>
            <p:ph type="subTitle" idx="1"/>
          </p:nvPr>
        </p:nvSpPr>
        <p:spPr/>
        <p:txBody>
          <a:bodyPr>
            <a:normAutofit/>
          </a:bodyPr>
          <a:lstStyle/>
          <a:p>
            <a:endParaRPr lang="en-US">
              <a:solidFill>
                <a:schemeClr val="tx1"/>
              </a:solidFill>
            </a:endParaRPr>
          </a:p>
        </p:txBody>
      </p:sp>
    </p:spTree>
    <p:extLst>
      <p:ext uri="{BB962C8B-B14F-4D97-AF65-F5344CB8AC3E}">
        <p14:creationId xmlns:p14="http://schemas.microsoft.com/office/powerpoint/2010/main" val="3172700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7283B21-27B6-B949-8734-DA62B0C01B9F}"/>
              </a:ext>
            </a:extLst>
          </p:cNvPr>
          <p:cNvSpPr/>
          <p:nvPr/>
        </p:nvSpPr>
        <p:spPr>
          <a:xfrm>
            <a:off x="3900488" y="2507457"/>
            <a:ext cx="4014787" cy="38147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Us</a:t>
            </a:r>
          </a:p>
        </p:txBody>
      </p:sp>
      <p:sp>
        <p:nvSpPr>
          <p:cNvPr id="5" name="Oval 4">
            <a:extLst>
              <a:ext uri="{FF2B5EF4-FFF2-40B4-BE49-F238E27FC236}">
                <a16:creationId xmlns:a16="http://schemas.microsoft.com/office/drawing/2014/main" id="{1A4E8B9E-B89F-5042-91E3-FCE603DBF0A6}"/>
              </a:ext>
            </a:extLst>
          </p:cNvPr>
          <p:cNvSpPr/>
          <p:nvPr/>
        </p:nvSpPr>
        <p:spPr>
          <a:xfrm>
            <a:off x="7058025" y="3253978"/>
            <a:ext cx="3143249" cy="232171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Helpless</a:t>
            </a:r>
            <a:endParaRPr lang="en-US" dirty="0"/>
          </a:p>
        </p:txBody>
      </p:sp>
      <p:sp>
        <p:nvSpPr>
          <p:cNvPr id="7" name="Oval 6">
            <a:extLst>
              <a:ext uri="{FF2B5EF4-FFF2-40B4-BE49-F238E27FC236}">
                <a16:creationId xmlns:a16="http://schemas.microsoft.com/office/drawing/2014/main" id="{F75099F7-825E-0941-8A48-4FA4FAE0944D}"/>
              </a:ext>
            </a:extLst>
          </p:cNvPr>
          <p:cNvSpPr/>
          <p:nvPr/>
        </p:nvSpPr>
        <p:spPr>
          <a:xfrm>
            <a:off x="1381125" y="3253978"/>
            <a:ext cx="3143249" cy="232171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Drained</a:t>
            </a:r>
          </a:p>
        </p:txBody>
      </p:sp>
      <p:sp>
        <p:nvSpPr>
          <p:cNvPr id="8" name="Title 7">
            <a:extLst>
              <a:ext uri="{FF2B5EF4-FFF2-40B4-BE49-F238E27FC236}">
                <a16:creationId xmlns:a16="http://schemas.microsoft.com/office/drawing/2014/main" id="{E14FC599-BA6F-864C-AC71-9651F9493152}"/>
              </a:ext>
            </a:extLst>
          </p:cNvPr>
          <p:cNvSpPr>
            <a:spLocks noGrp="1"/>
          </p:cNvSpPr>
          <p:nvPr>
            <p:ph type="title"/>
          </p:nvPr>
        </p:nvSpPr>
        <p:spPr/>
        <p:txBody>
          <a:bodyPr/>
          <a:lstStyle/>
          <a:p>
            <a:r>
              <a:rPr lang="en-US" dirty="0"/>
              <a:t>Life Stressors</a:t>
            </a:r>
          </a:p>
        </p:txBody>
      </p:sp>
      <p:sp>
        <p:nvSpPr>
          <p:cNvPr id="10" name="TextBox 9">
            <a:extLst>
              <a:ext uri="{FF2B5EF4-FFF2-40B4-BE49-F238E27FC236}">
                <a16:creationId xmlns:a16="http://schemas.microsoft.com/office/drawing/2014/main" id="{127F3B6E-9811-284A-9D7F-F6189AA79861}"/>
              </a:ext>
            </a:extLst>
          </p:cNvPr>
          <p:cNvSpPr txBox="1"/>
          <p:nvPr/>
        </p:nvSpPr>
        <p:spPr>
          <a:xfrm>
            <a:off x="9960864" y="2614613"/>
            <a:ext cx="1090363" cy="769441"/>
          </a:xfrm>
          <a:prstGeom prst="rect">
            <a:avLst/>
          </a:prstGeom>
          <a:noFill/>
        </p:spPr>
        <p:txBody>
          <a:bodyPr wrap="none" rtlCol="0">
            <a:spAutoFit/>
          </a:bodyPr>
          <a:lstStyle/>
          <a:p>
            <a:r>
              <a:rPr lang="en-US" sz="4400" dirty="0"/>
              <a:t>Her</a:t>
            </a:r>
          </a:p>
        </p:txBody>
      </p:sp>
      <p:sp>
        <p:nvSpPr>
          <p:cNvPr id="11" name="TextBox 10">
            <a:extLst>
              <a:ext uri="{FF2B5EF4-FFF2-40B4-BE49-F238E27FC236}">
                <a16:creationId xmlns:a16="http://schemas.microsoft.com/office/drawing/2014/main" id="{E995CAC3-F422-B546-8D00-FC2AEEF4AEDC}"/>
              </a:ext>
            </a:extLst>
          </p:cNvPr>
          <p:cNvSpPr txBox="1"/>
          <p:nvPr/>
        </p:nvSpPr>
        <p:spPr>
          <a:xfrm>
            <a:off x="821655" y="2507456"/>
            <a:ext cx="1154483" cy="769441"/>
          </a:xfrm>
          <a:prstGeom prst="rect">
            <a:avLst/>
          </a:prstGeom>
          <a:noFill/>
        </p:spPr>
        <p:txBody>
          <a:bodyPr wrap="none" rtlCol="0">
            <a:spAutoFit/>
          </a:bodyPr>
          <a:lstStyle/>
          <a:p>
            <a:r>
              <a:rPr lang="en-US" sz="4400" dirty="0"/>
              <a:t>Him</a:t>
            </a:r>
          </a:p>
        </p:txBody>
      </p:sp>
    </p:spTree>
    <p:extLst>
      <p:ext uri="{BB962C8B-B14F-4D97-AF65-F5344CB8AC3E}">
        <p14:creationId xmlns:p14="http://schemas.microsoft.com/office/powerpoint/2010/main" val="197811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BC966-D010-574B-AB73-D7A959FB614A}"/>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dirty="0">
                <a:solidFill>
                  <a:srgbClr val="262626"/>
                </a:solidFill>
              </a:rPr>
              <a:t>Break</a:t>
            </a:r>
          </a:p>
        </p:txBody>
      </p:sp>
    </p:spTree>
    <p:extLst>
      <p:ext uri="{BB962C8B-B14F-4D97-AF65-F5344CB8AC3E}">
        <p14:creationId xmlns:p14="http://schemas.microsoft.com/office/powerpoint/2010/main" val="24538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D386-4A05-1649-B412-0815485CBC52}"/>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3200" dirty="0">
                <a:solidFill>
                  <a:srgbClr val="262626"/>
                </a:solidFill>
              </a:rPr>
              <a:t>Welcome Back</a:t>
            </a:r>
          </a:p>
        </p:txBody>
      </p:sp>
      <p:pic>
        <p:nvPicPr>
          <p:cNvPr id="5" name="Picture 4">
            <a:extLst>
              <a:ext uri="{FF2B5EF4-FFF2-40B4-BE49-F238E27FC236}">
                <a16:creationId xmlns:a16="http://schemas.microsoft.com/office/drawing/2014/main" id="{28630AD4-23B5-42F1-94CA-F942DCFA4D84}"/>
              </a:ext>
            </a:extLst>
          </p:cNvPr>
          <p:cNvPicPr>
            <a:picLocks noChangeAspect="1"/>
          </p:cNvPicPr>
          <p:nvPr/>
        </p:nvPicPr>
        <p:blipFill rotWithShape="1">
          <a:blip r:embed="rId2"/>
          <a:srcRect l="12344" r="28322" b="-1"/>
          <a:stretch/>
        </p:blipFill>
        <p:spPr>
          <a:xfrm>
            <a:off x="6096000" y="10"/>
            <a:ext cx="6095999" cy="6857990"/>
          </a:xfrm>
          <a:prstGeom prst="rect">
            <a:avLst/>
          </a:prstGeom>
        </p:spPr>
      </p:pic>
      <p:sp>
        <p:nvSpPr>
          <p:cNvPr id="4" name="TextBox 3">
            <a:extLst>
              <a:ext uri="{FF2B5EF4-FFF2-40B4-BE49-F238E27FC236}">
                <a16:creationId xmlns:a16="http://schemas.microsoft.com/office/drawing/2014/main" id="{C362A8A2-E40A-434F-BCE1-51F51F21A876}"/>
              </a:ext>
            </a:extLst>
          </p:cNvPr>
          <p:cNvSpPr txBox="1"/>
          <p:nvPr/>
        </p:nvSpPr>
        <p:spPr>
          <a:xfrm>
            <a:off x="804672" y="4529138"/>
            <a:ext cx="4486656" cy="615553"/>
          </a:xfrm>
          <a:prstGeom prst="rect">
            <a:avLst/>
          </a:prstGeom>
          <a:noFill/>
        </p:spPr>
        <p:txBody>
          <a:bodyPr wrap="square" rtlCol="0">
            <a:spAutoFit/>
          </a:bodyPr>
          <a:lstStyle/>
          <a:p>
            <a:r>
              <a:rPr lang="en-US" sz="1600" dirty="0">
                <a:hlinkClick r:id="rId3"/>
              </a:rPr>
              <a:t>https://www.youtube.com/watch?v=X_TqDYY-dMw</a:t>
            </a:r>
            <a:endParaRPr lang="en-US" sz="1600" dirty="0"/>
          </a:p>
          <a:p>
            <a:endParaRPr lang="en-US" dirty="0"/>
          </a:p>
        </p:txBody>
      </p:sp>
    </p:spTree>
    <p:extLst>
      <p:ext uri="{BB962C8B-B14F-4D97-AF65-F5344CB8AC3E}">
        <p14:creationId xmlns:p14="http://schemas.microsoft.com/office/powerpoint/2010/main" val="3599809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5ABAA-8497-EB40-916B-CD8798AF1A05}"/>
              </a:ext>
            </a:extLst>
          </p:cNvPr>
          <p:cNvSpPr>
            <a:spLocks noGrp="1"/>
          </p:cNvSpPr>
          <p:nvPr>
            <p:ph type="title"/>
          </p:nvPr>
        </p:nvSpPr>
        <p:spPr>
          <a:xfrm>
            <a:off x="804672" y="2404872"/>
            <a:ext cx="3044950" cy="1645920"/>
          </a:xfrm>
        </p:spPr>
        <p:txBody>
          <a:bodyPr vert="horz" lIns="274320" tIns="182880" rIns="274320" bIns="182880" rtlCol="0" anchor="ctr" anchorCtr="1">
            <a:normAutofit/>
          </a:bodyPr>
          <a:lstStyle/>
          <a:p>
            <a:r>
              <a:rPr lang="en-US" sz="2200">
                <a:solidFill>
                  <a:srgbClr val="262626"/>
                </a:solidFill>
              </a:rPr>
              <a:t>The best offense is a good Defense</a:t>
            </a:r>
          </a:p>
        </p:txBody>
      </p:sp>
      <p:pic>
        <p:nvPicPr>
          <p:cNvPr id="9" name="Content Placeholder 8" descr="A picture containing outdoor, toy, doll, sitting&#10;&#10;Description automatically generated">
            <a:extLst>
              <a:ext uri="{FF2B5EF4-FFF2-40B4-BE49-F238E27FC236}">
                <a16:creationId xmlns:a16="http://schemas.microsoft.com/office/drawing/2014/main" id="{1808098B-5223-F642-A1BD-93FE12173A61}"/>
              </a:ext>
            </a:extLst>
          </p:cNvPr>
          <p:cNvPicPr>
            <a:picLocks noGrp="1" noChangeAspect="1"/>
          </p:cNvPicPr>
          <p:nvPr>
            <p:ph idx="1"/>
          </p:nvPr>
        </p:nvPicPr>
        <p:blipFill rotWithShape="1">
          <a:blip r:embed="rId2"/>
          <a:srcRect t="5412" b="1633"/>
          <a:stretch/>
        </p:blipFill>
        <p:spPr>
          <a:xfrm>
            <a:off x="4654296" y="10"/>
            <a:ext cx="7537703" cy="6857990"/>
          </a:xfrm>
          <a:prstGeom prst="rect">
            <a:avLst/>
          </a:prstGeom>
        </p:spPr>
      </p:pic>
    </p:spTree>
    <p:extLst>
      <p:ext uri="{BB962C8B-B14F-4D97-AF65-F5344CB8AC3E}">
        <p14:creationId xmlns:p14="http://schemas.microsoft.com/office/powerpoint/2010/main" val="405820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7F3DBB1-95E6-7B48-80E8-7937EB05838F}"/>
              </a:ext>
            </a:extLst>
          </p:cNvPr>
          <p:cNvSpPr/>
          <p:nvPr/>
        </p:nvSpPr>
        <p:spPr>
          <a:xfrm>
            <a:off x="3165873" y="323593"/>
            <a:ext cx="3143249" cy="2321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Defense</a:t>
            </a:r>
            <a:endParaRPr lang="en-US" dirty="0"/>
          </a:p>
        </p:txBody>
      </p:sp>
      <p:sp>
        <p:nvSpPr>
          <p:cNvPr id="6" name="Oval 5">
            <a:extLst>
              <a:ext uri="{FF2B5EF4-FFF2-40B4-BE49-F238E27FC236}">
                <a16:creationId xmlns:a16="http://schemas.microsoft.com/office/drawing/2014/main" id="{7FA64C4D-8116-CA49-AA66-ECAC602C939D}"/>
              </a:ext>
            </a:extLst>
          </p:cNvPr>
          <p:cNvSpPr/>
          <p:nvPr/>
        </p:nvSpPr>
        <p:spPr>
          <a:xfrm>
            <a:off x="1288408" y="3657601"/>
            <a:ext cx="3143249" cy="232171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Pain</a:t>
            </a:r>
          </a:p>
        </p:txBody>
      </p:sp>
      <p:sp>
        <p:nvSpPr>
          <p:cNvPr id="7" name="Oval 6">
            <a:extLst>
              <a:ext uri="{FF2B5EF4-FFF2-40B4-BE49-F238E27FC236}">
                <a16:creationId xmlns:a16="http://schemas.microsoft.com/office/drawing/2014/main" id="{4DCD9114-1724-314A-B8B5-F18B8F0407D6}"/>
              </a:ext>
            </a:extLst>
          </p:cNvPr>
          <p:cNvSpPr/>
          <p:nvPr/>
        </p:nvSpPr>
        <p:spPr>
          <a:xfrm>
            <a:off x="7519629" y="655685"/>
            <a:ext cx="3143249" cy="232171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Offense</a:t>
            </a:r>
            <a:endParaRPr lang="en-US" dirty="0"/>
          </a:p>
        </p:txBody>
      </p:sp>
      <p:sp>
        <p:nvSpPr>
          <p:cNvPr id="10" name="Right Arrow 9">
            <a:extLst>
              <a:ext uri="{FF2B5EF4-FFF2-40B4-BE49-F238E27FC236}">
                <a16:creationId xmlns:a16="http://schemas.microsoft.com/office/drawing/2014/main" id="{45F92148-3CBC-1445-BA4A-092629F73DD6}"/>
              </a:ext>
            </a:extLst>
          </p:cNvPr>
          <p:cNvSpPr/>
          <p:nvPr/>
        </p:nvSpPr>
        <p:spPr>
          <a:xfrm rot="17988838">
            <a:off x="3033541" y="2486023"/>
            <a:ext cx="937023" cy="942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713D1549-6279-F047-A39C-BD0DF18A9BA1}"/>
              </a:ext>
            </a:extLst>
          </p:cNvPr>
          <p:cNvSpPr/>
          <p:nvPr/>
        </p:nvSpPr>
        <p:spPr>
          <a:xfrm rot="719515">
            <a:off x="6445864" y="1012964"/>
            <a:ext cx="937023" cy="942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3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52A39E7-962E-9C40-A17B-EAECEC5DFB40}"/>
              </a:ext>
            </a:extLst>
          </p:cNvPr>
          <p:cNvSpPr/>
          <p:nvPr/>
        </p:nvSpPr>
        <p:spPr>
          <a:xfrm>
            <a:off x="4046936" y="1521619"/>
            <a:ext cx="4014787" cy="3814762"/>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Us</a:t>
            </a:r>
          </a:p>
        </p:txBody>
      </p:sp>
      <p:sp>
        <p:nvSpPr>
          <p:cNvPr id="3" name="Oval 2">
            <a:extLst>
              <a:ext uri="{FF2B5EF4-FFF2-40B4-BE49-F238E27FC236}">
                <a16:creationId xmlns:a16="http://schemas.microsoft.com/office/drawing/2014/main" id="{E72A40E1-932C-3742-9DD1-A2D4B7723C08}"/>
              </a:ext>
            </a:extLst>
          </p:cNvPr>
          <p:cNvSpPr/>
          <p:nvPr/>
        </p:nvSpPr>
        <p:spPr>
          <a:xfrm>
            <a:off x="7553324" y="2214562"/>
            <a:ext cx="3143249" cy="232171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Pain</a:t>
            </a:r>
            <a:endParaRPr lang="en-US" dirty="0"/>
          </a:p>
        </p:txBody>
      </p:sp>
      <p:sp>
        <p:nvSpPr>
          <p:cNvPr id="4" name="Oval 3">
            <a:extLst>
              <a:ext uri="{FF2B5EF4-FFF2-40B4-BE49-F238E27FC236}">
                <a16:creationId xmlns:a16="http://schemas.microsoft.com/office/drawing/2014/main" id="{72F2AF25-923D-434B-BBC0-7D8DD1BCB863}"/>
              </a:ext>
            </a:extLst>
          </p:cNvPr>
          <p:cNvSpPr/>
          <p:nvPr/>
        </p:nvSpPr>
        <p:spPr>
          <a:xfrm>
            <a:off x="1250158" y="2096692"/>
            <a:ext cx="3143249" cy="232171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Pain</a:t>
            </a:r>
          </a:p>
        </p:txBody>
      </p:sp>
      <p:sp>
        <p:nvSpPr>
          <p:cNvPr id="5" name="Oval 4">
            <a:extLst>
              <a:ext uri="{FF2B5EF4-FFF2-40B4-BE49-F238E27FC236}">
                <a16:creationId xmlns:a16="http://schemas.microsoft.com/office/drawing/2014/main" id="{45D82D3D-19DC-D64F-AB5A-E7E88EA2CC07}"/>
              </a:ext>
            </a:extLst>
          </p:cNvPr>
          <p:cNvSpPr/>
          <p:nvPr/>
        </p:nvSpPr>
        <p:spPr>
          <a:xfrm>
            <a:off x="6531768" y="4536281"/>
            <a:ext cx="3143249" cy="2321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Defense</a:t>
            </a:r>
            <a:endParaRPr lang="en-US" dirty="0"/>
          </a:p>
        </p:txBody>
      </p:sp>
      <p:sp>
        <p:nvSpPr>
          <p:cNvPr id="6" name="Oval 5">
            <a:extLst>
              <a:ext uri="{FF2B5EF4-FFF2-40B4-BE49-F238E27FC236}">
                <a16:creationId xmlns:a16="http://schemas.microsoft.com/office/drawing/2014/main" id="{896AE258-E4D0-0247-A4C8-4FEDE84D8D58}"/>
              </a:ext>
            </a:extLst>
          </p:cNvPr>
          <p:cNvSpPr/>
          <p:nvPr/>
        </p:nvSpPr>
        <p:spPr>
          <a:xfrm>
            <a:off x="2366963" y="4536281"/>
            <a:ext cx="3143249" cy="232171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Offense</a:t>
            </a:r>
            <a:endParaRPr lang="en-US" dirty="0"/>
          </a:p>
        </p:txBody>
      </p:sp>
      <p:sp>
        <p:nvSpPr>
          <p:cNvPr id="7" name="Oval 6">
            <a:extLst>
              <a:ext uri="{FF2B5EF4-FFF2-40B4-BE49-F238E27FC236}">
                <a16:creationId xmlns:a16="http://schemas.microsoft.com/office/drawing/2014/main" id="{077448A2-381B-BF49-B7AF-839249DC747C}"/>
              </a:ext>
            </a:extLst>
          </p:cNvPr>
          <p:cNvSpPr/>
          <p:nvPr/>
        </p:nvSpPr>
        <p:spPr>
          <a:xfrm>
            <a:off x="2671761" y="0"/>
            <a:ext cx="3143249" cy="23217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Defense</a:t>
            </a:r>
            <a:endParaRPr lang="en-US" dirty="0"/>
          </a:p>
        </p:txBody>
      </p:sp>
      <p:sp>
        <p:nvSpPr>
          <p:cNvPr id="8" name="Oval 7">
            <a:extLst>
              <a:ext uri="{FF2B5EF4-FFF2-40B4-BE49-F238E27FC236}">
                <a16:creationId xmlns:a16="http://schemas.microsoft.com/office/drawing/2014/main" id="{8B17BEDE-823E-A347-9CF9-97F8F5A3B510}"/>
              </a:ext>
            </a:extLst>
          </p:cNvPr>
          <p:cNvSpPr/>
          <p:nvPr/>
        </p:nvSpPr>
        <p:spPr>
          <a:xfrm>
            <a:off x="6286497" y="-107157"/>
            <a:ext cx="3143249" cy="232171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Offense</a:t>
            </a:r>
            <a:endParaRPr lang="en-US" dirty="0"/>
          </a:p>
        </p:txBody>
      </p:sp>
      <p:sp>
        <p:nvSpPr>
          <p:cNvPr id="9" name="Chevron 8">
            <a:extLst>
              <a:ext uri="{FF2B5EF4-FFF2-40B4-BE49-F238E27FC236}">
                <a16:creationId xmlns:a16="http://schemas.microsoft.com/office/drawing/2014/main" id="{331D4958-594B-5E48-A6E7-644CE231E800}"/>
              </a:ext>
            </a:extLst>
          </p:cNvPr>
          <p:cNvSpPr/>
          <p:nvPr/>
        </p:nvSpPr>
        <p:spPr>
          <a:xfrm rot="10800000">
            <a:off x="5706319" y="5798916"/>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22B075AE-4710-F74C-88E0-3EA030B70C85}"/>
              </a:ext>
            </a:extLst>
          </p:cNvPr>
          <p:cNvSpPr/>
          <p:nvPr/>
        </p:nvSpPr>
        <p:spPr>
          <a:xfrm rot="7622507">
            <a:off x="8455646" y="4203105"/>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a:extLst>
              <a:ext uri="{FF2B5EF4-FFF2-40B4-BE49-F238E27FC236}">
                <a16:creationId xmlns:a16="http://schemas.microsoft.com/office/drawing/2014/main" id="{A2AC5ACF-95DA-9D40-A1EC-BE7AEF988B8E}"/>
              </a:ext>
            </a:extLst>
          </p:cNvPr>
          <p:cNvSpPr/>
          <p:nvPr/>
        </p:nvSpPr>
        <p:spPr>
          <a:xfrm rot="3006686">
            <a:off x="8394749" y="1743664"/>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6402EAF5-2CA1-1648-A3BB-A84B29225816}"/>
              </a:ext>
            </a:extLst>
          </p:cNvPr>
          <p:cNvSpPr/>
          <p:nvPr/>
        </p:nvSpPr>
        <p:spPr>
          <a:xfrm>
            <a:off x="5706318" y="623560"/>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a:extLst>
              <a:ext uri="{FF2B5EF4-FFF2-40B4-BE49-F238E27FC236}">
                <a16:creationId xmlns:a16="http://schemas.microsoft.com/office/drawing/2014/main" id="{9B96724C-314E-994D-818E-834F7A4BD43D}"/>
              </a:ext>
            </a:extLst>
          </p:cNvPr>
          <p:cNvSpPr/>
          <p:nvPr/>
        </p:nvSpPr>
        <p:spPr>
          <a:xfrm rot="17554390">
            <a:off x="3206950" y="1757314"/>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a:extLst>
              <a:ext uri="{FF2B5EF4-FFF2-40B4-BE49-F238E27FC236}">
                <a16:creationId xmlns:a16="http://schemas.microsoft.com/office/drawing/2014/main" id="{00102D81-6304-CA4D-ABCD-5933F51229CE}"/>
              </a:ext>
            </a:extLst>
          </p:cNvPr>
          <p:cNvSpPr/>
          <p:nvPr/>
        </p:nvSpPr>
        <p:spPr>
          <a:xfrm rot="14470391">
            <a:off x="2916861" y="4183253"/>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459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D825F5FA-8710-C446-BC0D-6EA4AC08C708}"/>
              </a:ext>
            </a:extLst>
          </p:cNvPr>
          <p:cNvPicPr>
            <a:picLocks noChangeAspect="1"/>
          </p:cNvPicPr>
          <p:nvPr/>
        </p:nvPicPr>
        <p:blipFill rotWithShape="1">
          <a:blip r:embed="rId2"/>
          <a:srcRect t="4720" b="16608"/>
          <a:stretch/>
        </p:blipFill>
        <p:spPr>
          <a:xfrm>
            <a:off x="20" y="10"/>
            <a:ext cx="12191980" cy="6857990"/>
          </a:xfrm>
          <a:prstGeom prst="rect">
            <a:avLst/>
          </a:prstGeom>
        </p:spPr>
      </p:pic>
    </p:spTree>
    <p:extLst>
      <p:ext uri="{BB962C8B-B14F-4D97-AF65-F5344CB8AC3E}">
        <p14:creationId xmlns:p14="http://schemas.microsoft.com/office/powerpoint/2010/main" val="180043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person, man, table, indoor&#10;&#10;Description automatically generated">
            <a:extLst>
              <a:ext uri="{FF2B5EF4-FFF2-40B4-BE49-F238E27FC236}">
                <a16:creationId xmlns:a16="http://schemas.microsoft.com/office/drawing/2014/main" id="{0AA7CC4C-77F0-5740-9100-879723A53131}"/>
              </a:ext>
            </a:extLst>
          </p:cNvPr>
          <p:cNvPicPr>
            <a:picLocks noChangeAspect="1"/>
          </p:cNvPicPr>
          <p:nvPr/>
        </p:nvPicPr>
        <p:blipFill rotWithShape="1">
          <a:blip r:embed="rId2"/>
          <a:srcRect t="7329" b="26300"/>
          <a:stretch/>
        </p:blipFill>
        <p:spPr>
          <a:xfrm>
            <a:off x="20" y="10"/>
            <a:ext cx="12191980" cy="6857990"/>
          </a:xfrm>
          <a:prstGeom prst="rect">
            <a:avLst/>
          </a:prstGeom>
        </p:spPr>
      </p:pic>
    </p:spTree>
    <p:extLst>
      <p:ext uri="{BB962C8B-B14F-4D97-AF65-F5344CB8AC3E}">
        <p14:creationId xmlns:p14="http://schemas.microsoft.com/office/powerpoint/2010/main" val="46220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F0E3EF61-3491-F942-AC2E-56D9832F53A9}"/>
              </a:ext>
            </a:extLst>
          </p:cNvPr>
          <p:cNvPicPr>
            <a:picLocks noChangeAspect="1"/>
          </p:cNvPicPr>
          <p:nvPr/>
        </p:nvPicPr>
        <p:blipFill rotWithShape="1">
          <a:blip r:embed="rId2"/>
          <a:srcRect l="889" r="-1" b="-1"/>
          <a:stretch/>
        </p:blipFill>
        <p:spPr>
          <a:xfrm>
            <a:off x="20" y="10"/>
            <a:ext cx="12191980" cy="6857990"/>
          </a:xfrm>
          <a:prstGeom prst="rect">
            <a:avLst/>
          </a:prstGeom>
        </p:spPr>
      </p:pic>
    </p:spTree>
    <p:extLst>
      <p:ext uri="{BB962C8B-B14F-4D97-AF65-F5344CB8AC3E}">
        <p14:creationId xmlns:p14="http://schemas.microsoft.com/office/powerpoint/2010/main" val="324938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phone&#10;&#10;Description automatically generated">
            <a:extLst>
              <a:ext uri="{FF2B5EF4-FFF2-40B4-BE49-F238E27FC236}">
                <a16:creationId xmlns:a16="http://schemas.microsoft.com/office/drawing/2014/main" id="{7125BB90-9594-A546-89FF-B6D268F49FDF}"/>
              </a:ext>
            </a:extLst>
          </p:cNvPr>
          <p:cNvPicPr>
            <a:picLocks noChangeAspect="1"/>
          </p:cNvPicPr>
          <p:nvPr/>
        </p:nvPicPr>
        <p:blipFill>
          <a:blip r:embed="rId2"/>
          <a:stretch>
            <a:fillRect/>
          </a:stretch>
        </p:blipFill>
        <p:spPr>
          <a:xfrm>
            <a:off x="3410259" y="1124712"/>
            <a:ext cx="5371482" cy="4608576"/>
          </a:xfrm>
          <a:prstGeom prst="rect">
            <a:avLst/>
          </a:prstGeom>
        </p:spPr>
      </p:pic>
    </p:spTree>
    <p:extLst>
      <p:ext uri="{BB962C8B-B14F-4D97-AF65-F5344CB8AC3E}">
        <p14:creationId xmlns:p14="http://schemas.microsoft.com/office/powerpoint/2010/main" val="1932082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D9371A-577C-4E27-9724-27889EF36FB4}"/>
              </a:ext>
            </a:extLst>
          </p:cNvPr>
          <p:cNvPicPr>
            <a:picLocks noChangeAspect="1"/>
          </p:cNvPicPr>
          <p:nvPr/>
        </p:nvPicPr>
        <p:blipFill rotWithShape="1">
          <a:blip r:embed="rId2"/>
          <a:srcRect t="24226" b="19595"/>
          <a:stretch/>
        </p:blipFill>
        <p:spPr>
          <a:xfrm>
            <a:off x="20" y="10"/>
            <a:ext cx="12191980" cy="4571990"/>
          </a:xfrm>
          <a:prstGeom prst="rect">
            <a:avLst/>
          </a:prstGeom>
        </p:spPr>
      </p:pic>
      <p:sp>
        <p:nvSpPr>
          <p:cNvPr id="4" name="Title 3">
            <a:extLst>
              <a:ext uri="{FF2B5EF4-FFF2-40B4-BE49-F238E27FC236}">
                <a16:creationId xmlns:a16="http://schemas.microsoft.com/office/drawing/2014/main" id="{D9059F1E-F89C-C74C-AB74-B5044B4E944A}"/>
              </a:ext>
            </a:extLst>
          </p:cNvPr>
          <p:cNvSpPr>
            <a:spLocks noGrp="1"/>
          </p:cNvSpPr>
          <p:nvPr>
            <p:ph type="ctrTitle"/>
          </p:nvPr>
        </p:nvSpPr>
        <p:spPr>
          <a:xfrm>
            <a:off x="1600200" y="3753529"/>
            <a:ext cx="8991600" cy="1645759"/>
          </a:xfrm>
        </p:spPr>
        <p:txBody>
          <a:bodyPr>
            <a:normAutofit/>
          </a:bodyPr>
          <a:lstStyle/>
          <a:p>
            <a:r>
              <a:rPr lang="en-US" dirty="0"/>
              <a:t>Where Two individuals form an “Us”</a:t>
            </a:r>
          </a:p>
        </p:txBody>
      </p:sp>
      <p:sp>
        <p:nvSpPr>
          <p:cNvPr id="6" name="Subtitle 5">
            <a:extLst>
              <a:ext uri="{FF2B5EF4-FFF2-40B4-BE49-F238E27FC236}">
                <a16:creationId xmlns:a16="http://schemas.microsoft.com/office/drawing/2014/main" id="{08263109-AA06-8A42-AC49-B65316E72288}"/>
              </a:ext>
            </a:extLst>
          </p:cNvPr>
          <p:cNvSpPr>
            <a:spLocks noGrp="1"/>
          </p:cNvSpPr>
          <p:nvPr>
            <p:ph type="subTitle" idx="1"/>
          </p:nvPr>
        </p:nvSpPr>
        <p:spPr>
          <a:xfrm>
            <a:off x="2695194" y="5704731"/>
            <a:ext cx="6801612" cy="513189"/>
          </a:xfrm>
        </p:spPr>
        <p:txBody>
          <a:bodyPr>
            <a:normAutofit/>
          </a:bodyPr>
          <a:lstStyle/>
          <a:p>
            <a:endParaRPr lang="en-US"/>
          </a:p>
        </p:txBody>
      </p:sp>
    </p:spTree>
    <p:extLst>
      <p:ext uri="{BB962C8B-B14F-4D97-AF65-F5344CB8AC3E}">
        <p14:creationId xmlns:p14="http://schemas.microsoft.com/office/powerpoint/2010/main" val="330303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5F1E55-2A91-0940-B2C2-017C05CB4AD6}"/>
              </a:ext>
            </a:extLst>
          </p:cNvPr>
          <p:cNvPicPr>
            <a:picLocks noChangeAspect="1"/>
          </p:cNvPicPr>
          <p:nvPr/>
        </p:nvPicPr>
        <p:blipFill rotWithShape="1">
          <a:blip r:embed="rId2"/>
          <a:srcRect t="13395" b="13553"/>
          <a:stretch/>
        </p:blipFill>
        <p:spPr>
          <a:xfrm>
            <a:off x="20" y="10"/>
            <a:ext cx="12191980" cy="6857990"/>
          </a:xfrm>
          <a:prstGeom prst="rect">
            <a:avLst/>
          </a:prstGeom>
        </p:spPr>
      </p:pic>
    </p:spTree>
    <p:extLst>
      <p:ext uri="{BB962C8B-B14F-4D97-AF65-F5344CB8AC3E}">
        <p14:creationId xmlns:p14="http://schemas.microsoft.com/office/powerpoint/2010/main" val="116328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icture containing person, man, looking, holding&#10;&#10;Description automatically generated">
            <a:extLst>
              <a:ext uri="{FF2B5EF4-FFF2-40B4-BE49-F238E27FC236}">
                <a16:creationId xmlns:a16="http://schemas.microsoft.com/office/drawing/2014/main" id="{4904624D-3AAB-3949-9835-149A1C5BD657}"/>
              </a:ext>
            </a:extLst>
          </p:cNvPr>
          <p:cNvPicPr>
            <a:picLocks noChangeAspect="1"/>
          </p:cNvPicPr>
          <p:nvPr/>
        </p:nvPicPr>
        <p:blipFill rotWithShape="1">
          <a:blip r:embed="rId2"/>
          <a:srcRect t="8121" b="17128"/>
          <a:stretch/>
        </p:blipFill>
        <p:spPr>
          <a:xfrm>
            <a:off x="20" y="10"/>
            <a:ext cx="12191980" cy="6857990"/>
          </a:xfrm>
          <a:prstGeom prst="rect">
            <a:avLst/>
          </a:prstGeom>
        </p:spPr>
      </p:pic>
    </p:spTree>
    <p:extLst>
      <p:ext uri="{BB962C8B-B14F-4D97-AF65-F5344CB8AC3E}">
        <p14:creationId xmlns:p14="http://schemas.microsoft.com/office/powerpoint/2010/main" val="74114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52A39E7-962E-9C40-A17B-EAECEC5DFB40}"/>
              </a:ext>
            </a:extLst>
          </p:cNvPr>
          <p:cNvSpPr/>
          <p:nvPr/>
        </p:nvSpPr>
        <p:spPr>
          <a:xfrm>
            <a:off x="4533272" y="1916313"/>
            <a:ext cx="2975437" cy="2907505"/>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Us</a:t>
            </a:r>
          </a:p>
        </p:txBody>
      </p:sp>
      <p:sp>
        <p:nvSpPr>
          <p:cNvPr id="3" name="Oval 2">
            <a:extLst>
              <a:ext uri="{FF2B5EF4-FFF2-40B4-BE49-F238E27FC236}">
                <a16:creationId xmlns:a16="http://schemas.microsoft.com/office/drawing/2014/main" id="{E72A40E1-932C-3742-9DD1-A2D4B7723C08}"/>
              </a:ext>
            </a:extLst>
          </p:cNvPr>
          <p:cNvSpPr/>
          <p:nvPr/>
        </p:nvSpPr>
        <p:spPr>
          <a:xfrm>
            <a:off x="7488681" y="2332113"/>
            <a:ext cx="2392313" cy="199061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Pain</a:t>
            </a:r>
            <a:endParaRPr lang="en-US" dirty="0"/>
          </a:p>
        </p:txBody>
      </p:sp>
      <p:sp>
        <p:nvSpPr>
          <p:cNvPr id="5" name="Oval 4">
            <a:extLst>
              <a:ext uri="{FF2B5EF4-FFF2-40B4-BE49-F238E27FC236}">
                <a16:creationId xmlns:a16="http://schemas.microsoft.com/office/drawing/2014/main" id="{45D82D3D-19DC-D64F-AB5A-E7E88EA2CC07}"/>
              </a:ext>
            </a:extLst>
          </p:cNvPr>
          <p:cNvSpPr/>
          <p:nvPr/>
        </p:nvSpPr>
        <p:spPr>
          <a:xfrm>
            <a:off x="6387382" y="4335215"/>
            <a:ext cx="2392313" cy="18537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Defense</a:t>
            </a:r>
            <a:endParaRPr lang="en-US" sz="1200" dirty="0"/>
          </a:p>
        </p:txBody>
      </p:sp>
      <p:sp>
        <p:nvSpPr>
          <p:cNvPr id="8" name="Oval 7">
            <a:extLst>
              <a:ext uri="{FF2B5EF4-FFF2-40B4-BE49-F238E27FC236}">
                <a16:creationId xmlns:a16="http://schemas.microsoft.com/office/drawing/2014/main" id="{8B17BEDE-823E-A347-9CF9-97F8F5A3B510}"/>
              </a:ext>
            </a:extLst>
          </p:cNvPr>
          <p:cNvSpPr/>
          <p:nvPr/>
        </p:nvSpPr>
        <p:spPr>
          <a:xfrm>
            <a:off x="6230743" y="481041"/>
            <a:ext cx="2392313" cy="176314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Offense</a:t>
            </a:r>
            <a:endParaRPr lang="en-US" sz="1400" dirty="0"/>
          </a:p>
        </p:txBody>
      </p:sp>
      <p:sp>
        <p:nvSpPr>
          <p:cNvPr id="9" name="Chevron 8">
            <a:extLst>
              <a:ext uri="{FF2B5EF4-FFF2-40B4-BE49-F238E27FC236}">
                <a16:creationId xmlns:a16="http://schemas.microsoft.com/office/drawing/2014/main" id="{331D4958-594B-5E48-A6E7-644CE231E800}"/>
              </a:ext>
            </a:extLst>
          </p:cNvPr>
          <p:cNvSpPr/>
          <p:nvPr/>
        </p:nvSpPr>
        <p:spPr>
          <a:xfrm rot="10800000">
            <a:off x="5807925" y="4960640"/>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22B075AE-4710-F74C-88E0-3EA030B70C85}"/>
              </a:ext>
            </a:extLst>
          </p:cNvPr>
          <p:cNvSpPr/>
          <p:nvPr/>
        </p:nvSpPr>
        <p:spPr>
          <a:xfrm rot="7622507">
            <a:off x="7876433" y="3969694"/>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a:extLst>
              <a:ext uri="{FF2B5EF4-FFF2-40B4-BE49-F238E27FC236}">
                <a16:creationId xmlns:a16="http://schemas.microsoft.com/office/drawing/2014/main" id="{A2AC5ACF-95DA-9D40-A1EC-BE7AEF988B8E}"/>
              </a:ext>
            </a:extLst>
          </p:cNvPr>
          <p:cNvSpPr/>
          <p:nvPr/>
        </p:nvSpPr>
        <p:spPr>
          <a:xfrm rot="3006686">
            <a:off x="7876059" y="1802912"/>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6402EAF5-2CA1-1648-A3BB-A84B29225816}"/>
              </a:ext>
            </a:extLst>
          </p:cNvPr>
          <p:cNvSpPr/>
          <p:nvPr/>
        </p:nvSpPr>
        <p:spPr>
          <a:xfrm>
            <a:off x="5729245" y="845649"/>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a:extLst>
              <a:ext uri="{FF2B5EF4-FFF2-40B4-BE49-F238E27FC236}">
                <a16:creationId xmlns:a16="http://schemas.microsoft.com/office/drawing/2014/main" id="{9B96724C-314E-994D-818E-834F7A4BD43D}"/>
              </a:ext>
            </a:extLst>
          </p:cNvPr>
          <p:cNvSpPr/>
          <p:nvPr/>
        </p:nvSpPr>
        <p:spPr>
          <a:xfrm rot="17554390">
            <a:off x="3206950" y="1757314"/>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a:extLst>
              <a:ext uri="{FF2B5EF4-FFF2-40B4-BE49-F238E27FC236}">
                <a16:creationId xmlns:a16="http://schemas.microsoft.com/office/drawing/2014/main" id="{00102D81-6304-CA4D-ABCD-5933F51229CE}"/>
              </a:ext>
            </a:extLst>
          </p:cNvPr>
          <p:cNvSpPr/>
          <p:nvPr/>
        </p:nvSpPr>
        <p:spPr>
          <a:xfrm rot="14470391">
            <a:off x="2916861" y="4183253"/>
            <a:ext cx="580178" cy="70605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6E2284F4-8996-5243-ADC1-61190D808C9D}"/>
              </a:ext>
            </a:extLst>
          </p:cNvPr>
          <p:cNvSpPr/>
          <p:nvPr/>
        </p:nvSpPr>
        <p:spPr>
          <a:xfrm>
            <a:off x="3415611" y="415634"/>
            <a:ext cx="2392313" cy="18537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Defense</a:t>
            </a:r>
            <a:endParaRPr lang="en-US" sz="1200" dirty="0"/>
          </a:p>
        </p:txBody>
      </p:sp>
      <p:sp>
        <p:nvSpPr>
          <p:cNvPr id="16" name="Oval 15">
            <a:extLst>
              <a:ext uri="{FF2B5EF4-FFF2-40B4-BE49-F238E27FC236}">
                <a16:creationId xmlns:a16="http://schemas.microsoft.com/office/drawing/2014/main" id="{B9F16CF2-4E26-C148-BCE3-2C6DBAA85DC8}"/>
              </a:ext>
            </a:extLst>
          </p:cNvPr>
          <p:cNvSpPr/>
          <p:nvPr/>
        </p:nvSpPr>
        <p:spPr>
          <a:xfrm>
            <a:off x="2151759" y="2324838"/>
            <a:ext cx="2392313" cy="199061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Pain</a:t>
            </a:r>
            <a:endParaRPr lang="en-US" dirty="0"/>
          </a:p>
        </p:txBody>
      </p:sp>
      <p:sp>
        <p:nvSpPr>
          <p:cNvPr id="17" name="Oval 16">
            <a:extLst>
              <a:ext uri="{FF2B5EF4-FFF2-40B4-BE49-F238E27FC236}">
                <a16:creationId xmlns:a16="http://schemas.microsoft.com/office/drawing/2014/main" id="{EE83ADB4-20BB-444D-AE9B-477EC5C559CA}"/>
              </a:ext>
            </a:extLst>
          </p:cNvPr>
          <p:cNvSpPr/>
          <p:nvPr/>
        </p:nvSpPr>
        <p:spPr>
          <a:xfrm>
            <a:off x="3337115" y="4425853"/>
            <a:ext cx="2392313" cy="1763149"/>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Offense</a:t>
            </a:r>
            <a:endParaRPr lang="en-US" sz="1400" dirty="0"/>
          </a:p>
        </p:txBody>
      </p:sp>
      <p:sp>
        <p:nvSpPr>
          <p:cNvPr id="18" name="TextBox 17">
            <a:extLst>
              <a:ext uri="{FF2B5EF4-FFF2-40B4-BE49-F238E27FC236}">
                <a16:creationId xmlns:a16="http://schemas.microsoft.com/office/drawing/2014/main" id="{77726315-7039-FA44-B631-5BCCB6759DA9}"/>
              </a:ext>
            </a:extLst>
          </p:cNvPr>
          <p:cNvSpPr txBox="1"/>
          <p:nvPr/>
        </p:nvSpPr>
        <p:spPr>
          <a:xfrm>
            <a:off x="324091" y="2110342"/>
            <a:ext cx="1371786" cy="830997"/>
          </a:xfrm>
          <a:prstGeom prst="rect">
            <a:avLst/>
          </a:prstGeom>
          <a:noFill/>
        </p:spPr>
        <p:txBody>
          <a:bodyPr wrap="none" rtlCol="0">
            <a:spAutoFit/>
          </a:bodyPr>
          <a:lstStyle/>
          <a:p>
            <a:r>
              <a:rPr lang="en-US" sz="4800" dirty="0"/>
              <a:t>Mike</a:t>
            </a:r>
          </a:p>
        </p:txBody>
      </p:sp>
      <p:sp>
        <p:nvSpPr>
          <p:cNvPr id="19" name="TextBox 18">
            <a:extLst>
              <a:ext uri="{FF2B5EF4-FFF2-40B4-BE49-F238E27FC236}">
                <a16:creationId xmlns:a16="http://schemas.microsoft.com/office/drawing/2014/main" id="{9D793930-86E9-5841-A80F-FE9C7E51A76A}"/>
              </a:ext>
            </a:extLst>
          </p:cNvPr>
          <p:cNvSpPr txBox="1"/>
          <p:nvPr/>
        </p:nvSpPr>
        <p:spPr>
          <a:xfrm>
            <a:off x="10046825" y="2244190"/>
            <a:ext cx="1524776" cy="769441"/>
          </a:xfrm>
          <a:prstGeom prst="rect">
            <a:avLst/>
          </a:prstGeom>
          <a:noFill/>
        </p:spPr>
        <p:txBody>
          <a:bodyPr wrap="none" rtlCol="0">
            <a:spAutoFit/>
          </a:bodyPr>
          <a:lstStyle/>
          <a:p>
            <a:r>
              <a:rPr lang="en-US" sz="4400" dirty="0"/>
              <a:t>Diane</a:t>
            </a:r>
          </a:p>
        </p:txBody>
      </p:sp>
    </p:spTree>
    <p:extLst>
      <p:ext uri="{BB962C8B-B14F-4D97-AF65-F5344CB8AC3E}">
        <p14:creationId xmlns:p14="http://schemas.microsoft.com/office/powerpoint/2010/main" val="1324201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EA67-B22B-5E41-84D3-F9B61CF957C7}"/>
              </a:ext>
            </a:extLst>
          </p:cNvPr>
          <p:cNvSpPr>
            <a:spLocks noGrp="1"/>
          </p:cNvSpPr>
          <p:nvPr>
            <p:ph type="ctrTitle"/>
          </p:nvPr>
        </p:nvSpPr>
        <p:spPr/>
        <p:txBody>
          <a:bodyPr/>
          <a:lstStyle/>
          <a:p>
            <a:r>
              <a:rPr lang="en-US" dirty="0"/>
              <a:t>Lunch</a:t>
            </a:r>
          </a:p>
        </p:txBody>
      </p:sp>
      <p:sp>
        <p:nvSpPr>
          <p:cNvPr id="3" name="Subtitle 2">
            <a:extLst>
              <a:ext uri="{FF2B5EF4-FFF2-40B4-BE49-F238E27FC236}">
                <a16:creationId xmlns:a16="http://schemas.microsoft.com/office/drawing/2014/main" id="{199FBE24-1316-424A-B0AC-55938125A0B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54463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508C-A317-451C-AB61-8A699E35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2676C1-7CAE-DD48-A63D-7196F3A90848}"/>
              </a:ext>
            </a:extLst>
          </p:cNvPr>
          <p:cNvSpPr>
            <a:spLocks noGrp="1"/>
          </p:cNvSpPr>
          <p:nvPr>
            <p:ph type="ctrTitle"/>
          </p:nvPr>
        </p:nvSpPr>
        <p:spPr>
          <a:xfrm>
            <a:off x="1600200" y="2567226"/>
            <a:ext cx="8991600" cy="1723549"/>
          </a:xfrm>
        </p:spPr>
        <p:txBody>
          <a:bodyPr>
            <a:normAutofit/>
          </a:bodyPr>
          <a:lstStyle/>
          <a:p>
            <a:r>
              <a:rPr lang="en-US" sz="4000" dirty="0"/>
              <a:t>Grace Together</a:t>
            </a:r>
          </a:p>
        </p:txBody>
      </p:sp>
      <p:sp>
        <p:nvSpPr>
          <p:cNvPr id="4" name="Subtitle 3">
            <a:extLst>
              <a:ext uri="{FF2B5EF4-FFF2-40B4-BE49-F238E27FC236}">
                <a16:creationId xmlns:a16="http://schemas.microsoft.com/office/drawing/2014/main" id="{FCA93A0B-C7AD-724A-82BB-843075BD71C2}"/>
              </a:ext>
            </a:extLst>
          </p:cNvPr>
          <p:cNvSpPr>
            <a:spLocks noGrp="1"/>
          </p:cNvSpPr>
          <p:nvPr>
            <p:ph type="subTitle" idx="1"/>
          </p:nvPr>
        </p:nvSpPr>
        <p:spPr>
          <a:xfrm>
            <a:off x="6579219" y="5583044"/>
            <a:ext cx="3995955" cy="653164"/>
          </a:xfrm>
        </p:spPr>
        <p:txBody>
          <a:bodyPr>
            <a:normAutofit/>
          </a:bodyPr>
          <a:lstStyle/>
          <a:p>
            <a:pPr algn="r"/>
            <a:endParaRPr lang="en-US">
              <a:solidFill>
                <a:srgbClr val="FFFFFF"/>
              </a:solidFill>
            </a:endParaRPr>
          </a:p>
        </p:txBody>
      </p:sp>
    </p:spTree>
    <p:extLst>
      <p:ext uri="{BB962C8B-B14F-4D97-AF65-F5344CB8AC3E}">
        <p14:creationId xmlns:p14="http://schemas.microsoft.com/office/powerpoint/2010/main" val="92820612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AC4-5904-F54C-8152-3053F4C70CE2}"/>
              </a:ext>
            </a:extLst>
          </p:cNvPr>
          <p:cNvSpPr>
            <a:spLocks noGrp="1"/>
          </p:cNvSpPr>
          <p:nvPr>
            <p:ph type="title"/>
          </p:nvPr>
        </p:nvSpPr>
        <p:spPr>
          <a:xfrm>
            <a:off x="804672" y="2404872"/>
            <a:ext cx="3044950" cy="1645920"/>
          </a:xfrm>
        </p:spPr>
        <p:txBody>
          <a:bodyPr vert="horz" lIns="274320" tIns="182880" rIns="274320" bIns="182880" rtlCol="0" anchor="ctr" anchorCtr="1">
            <a:normAutofit/>
          </a:bodyPr>
          <a:lstStyle/>
          <a:p>
            <a:r>
              <a:rPr lang="en-US">
                <a:solidFill>
                  <a:srgbClr val="262626"/>
                </a:solidFill>
              </a:rPr>
              <a:t>Minute to win it game</a:t>
            </a:r>
          </a:p>
        </p:txBody>
      </p:sp>
      <p:pic>
        <p:nvPicPr>
          <p:cNvPr id="5" name="Content Placeholder 4" descr="A white plate topped with a cut in half&#10;&#10;Description automatically generated">
            <a:extLst>
              <a:ext uri="{FF2B5EF4-FFF2-40B4-BE49-F238E27FC236}">
                <a16:creationId xmlns:a16="http://schemas.microsoft.com/office/drawing/2014/main" id="{908C199E-8D6B-AE4C-90F0-08F7E23CB964}"/>
              </a:ext>
            </a:extLst>
          </p:cNvPr>
          <p:cNvPicPr>
            <a:picLocks noGrp="1" noChangeAspect="1"/>
          </p:cNvPicPr>
          <p:nvPr>
            <p:ph idx="1"/>
          </p:nvPr>
        </p:nvPicPr>
        <p:blipFill rotWithShape="1">
          <a:blip r:embed="rId2"/>
          <a:srcRect r="15919" b="1"/>
          <a:stretch/>
        </p:blipFill>
        <p:spPr>
          <a:xfrm>
            <a:off x="4654296" y="10"/>
            <a:ext cx="7537703" cy="6857990"/>
          </a:xfrm>
          <a:prstGeom prst="rect">
            <a:avLst/>
          </a:prstGeom>
        </p:spPr>
      </p:pic>
    </p:spTree>
    <p:extLst>
      <p:ext uri="{BB962C8B-B14F-4D97-AF65-F5344CB8AC3E}">
        <p14:creationId xmlns:p14="http://schemas.microsoft.com/office/powerpoint/2010/main" val="178043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earing a suit and tie talking on a cell phone&#10;&#10;Description automatically generated">
            <a:extLst>
              <a:ext uri="{FF2B5EF4-FFF2-40B4-BE49-F238E27FC236}">
                <a16:creationId xmlns:a16="http://schemas.microsoft.com/office/drawing/2014/main" id="{ED8483E1-F2DB-214E-8C63-BE2DAF1C82CE}"/>
              </a:ext>
            </a:extLst>
          </p:cNvPr>
          <p:cNvPicPr>
            <a:picLocks noChangeAspect="1"/>
          </p:cNvPicPr>
          <p:nvPr/>
        </p:nvPicPr>
        <p:blipFill rotWithShape="1">
          <a:blip r:embed="rId2"/>
          <a:srcRect b="47358"/>
          <a:stretch/>
        </p:blipFill>
        <p:spPr>
          <a:xfrm>
            <a:off x="2427857" y="965200"/>
            <a:ext cx="3346408" cy="4927598"/>
          </a:xfrm>
          <a:prstGeom prst="rect">
            <a:avLst/>
          </a:prstGeom>
        </p:spPr>
      </p:pic>
      <p:cxnSp>
        <p:nvCxnSpPr>
          <p:cNvPr id="30" name="Straight Connector 29">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able, glass, sitting, filled&#10;&#10;Description automatically generated">
            <a:extLst>
              <a:ext uri="{FF2B5EF4-FFF2-40B4-BE49-F238E27FC236}">
                <a16:creationId xmlns:a16="http://schemas.microsoft.com/office/drawing/2014/main" id="{1BEA4396-7EC4-0C4F-A371-34CE0434AECF}"/>
              </a:ext>
            </a:extLst>
          </p:cNvPr>
          <p:cNvPicPr>
            <a:picLocks noChangeAspect="1"/>
          </p:cNvPicPr>
          <p:nvPr/>
        </p:nvPicPr>
        <p:blipFill rotWithShape="1">
          <a:blip r:embed="rId3"/>
          <a:srcRect b="2824"/>
          <a:stretch/>
        </p:blipFill>
        <p:spPr>
          <a:xfrm>
            <a:off x="6417734" y="965201"/>
            <a:ext cx="2725553" cy="4927597"/>
          </a:xfrm>
          <a:prstGeom prst="rect">
            <a:avLst/>
          </a:prstGeom>
        </p:spPr>
      </p:pic>
    </p:spTree>
    <p:extLst>
      <p:ext uri="{BB962C8B-B14F-4D97-AF65-F5344CB8AC3E}">
        <p14:creationId xmlns:p14="http://schemas.microsoft.com/office/powerpoint/2010/main" val="4097184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1933-F63E-9B4C-A6A9-C254401CCF07}"/>
              </a:ext>
            </a:extLst>
          </p:cNvPr>
          <p:cNvSpPr>
            <a:spLocks noGrp="1"/>
          </p:cNvSpPr>
          <p:nvPr>
            <p:ph type="title"/>
          </p:nvPr>
        </p:nvSpPr>
        <p:spPr/>
        <p:txBody>
          <a:bodyPr/>
          <a:lstStyle/>
          <a:p>
            <a:r>
              <a:rPr lang="en-US" dirty="0"/>
              <a:t>Colossians 3:12-13</a:t>
            </a:r>
          </a:p>
        </p:txBody>
      </p:sp>
      <p:sp>
        <p:nvSpPr>
          <p:cNvPr id="3" name="Content Placeholder 2">
            <a:extLst>
              <a:ext uri="{FF2B5EF4-FFF2-40B4-BE49-F238E27FC236}">
                <a16:creationId xmlns:a16="http://schemas.microsoft.com/office/drawing/2014/main" id="{49182DD6-4071-5948-BBCB-40E5612006D9}"/>
              </a:ext>
            </a:extLst>
          </p:cNvPr>
          <p:cNvSpPr>
            <a:spLocks noGrp="1"/>
          </p:cNvSpPr>
          <p:nvPr>
            <p:ph idx="1"/>
          </p:nvPr>
        </p:nvSpPr>
        <p:spPr/>
        <p:txBody>
          <a:bodyPr>
            <a:normAutofit fontScale="92500" lnSpcReduction="10000"/>
          </a:bodyPr>
          <a:lstStyle/>
          <a:p>
            <a:r>
              <a:rPr lang="en-US" sz="3200" b="1" baseline="30000" dirty="0"/>
              <a:t>12 </a:t>
            </a:r>
            <a:r>
              <a:rPr lang="en-US" sz="3200" dirty="0"/>
              <a:t>Therefore, as God’s chosen people, holy and dearly loved, clothe yourselves with compassion, kindness, humility, gentleness and patience. </a:t>
            </a:r>
          </a:p>
          <a:p>
            <a:r>
              <a:rPr lang="en-US" sz="3200" b="1" baseline="30000" dirty="0"/>
              <a:t>13 </a:t>
            </a:r>
            <a:r>
              <a:rPr lang="en-US" sz="3200" dirty="0"/>
              <a:t>Bear with each other and forgive one another if any of you has a grievance against someone. Forgive as the Lord forgave you.  </a:t>
            </a:r>
          </a:p>
        </p:txBody>
      </p:sp>
    </p:spTree>
    <p:extLst>
      <p:ext uri="{BB962C8B-B14F-4D97-AF65-F5344CB8AC3E}">
        <p14:creationId xmlns:p14="http://schemas.microsoft.com/office/powerpoint/2010/main" val="1767553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2A04-6E3C-A349-BDEE-D0CD02876457}"/>
              </a:ext>
            </a:extLst>
          </p:cNvPr>
          <p:cNvSpPr>
            <a:spLocks noGrp="1"/>
          </p:cNvSpPr>
          <p:nvPr>
            <p:ph type="title"/>
          </p:nvPr>
        </p:nvSpPr>
        <p:spPr/>
        <p:txBody>
          <a:bodyPr/>
          <a:lstStyle/>
          <a:p>
            <a:r>
              <a:rPr lang="en-US" dirty="0"/>
              <a:t>To get my clothes…</a:t>
            </a:r>
          </a:p>
        </p:txBody>
      </p:sp>
      <p:pic>
        <p:nvPicPr>
          <p:cNvPr id="5" name="Content Placeholder 4" descr="A picture containing animal, sheep, mammal, outdoor&#10;&#10;Description automatically generated">
            <a:extLst>
              <a:ext uri="{FF2B5EF4-FFF2-40B4-BE49-F238E27FC236}">
                <a16:creationId xmlns:a16="http://schemas.microsoft.com/office/drawing/2014/main" id="{0D01B991-C0EA-7041-A24F-72A5C05346BA}"/>
              </a:ext>
            </a:extLst>
          </p:cNvPr>
          <p:cNvPicPr>
            <a:picLocks noGrp="1" noChangeAspect="1"/>
          </p:cNvPicPr>
          <p:nvPr>
            <p:ph idx="1"/>
          </p:nvPr>
        </p:nvPicPr>
        <p:blipFill>
          <a:blip r:embed="rId2"/>
          <a:stretch>
            <a:fillRect/>
          </a:stretch>
        </p:blipFill>
        <p:spPr>
          <a:xfrm>
            <a:off x="0" y="8064"/>
            <a:ext cx="3390926" cy="3101975"/>
          </a:xfrm>
        </p:spPr>
      </p:pic>
      <p:pic>
        <p:nvPicPr>
          <p:cNvPr id="8" name="Picture 7" descr="A picture containing object, indoor, table, wooden&#10;&#10;Description automatically generated">
            <a:extLst>
              <a:ext uri="{FF2B5EF4-FFF2-40B4-BE49-F238E27FC236}">
                <a16:creationId xmlns:a16="http://schemas.microsoft.com/office/drawing/2014/main" id="{D3E81B99-0029-A94F-B2BC-794AB1C5560F}"/>
              </a:ext>
            </a:extLst>
          </p:cNvPr>
          <p:cNvPicPr>
            <a:picLocks noChangeAspect="1"/>
          </p:cNvPicPr>
          <p:nvPr/>
        </p:nvPicPr>
        <p:blipFill>
          <a:blip r:embed="rId3"/>
          <a:stretch>
            <a:fillRect/>
          </a:stretch>
        </p:blipFill>
        <p:spPr>
          <a:xfrm>
            <a:off x="-4762" y="3126169"/>
            <a:ext cx="3759200" cy="3759200"/>
          </a:xfrm>
          <a:prstGeom prst="rect">
            <a:avLst/>
          </a:prstGeom>
        </p:spPr>
      </p:pic>
      <p:pic>
        <p:nvPicPr>
          <p:cNvPr id="10" name="Picture 9" descr="A picture containing indoor, ceiling, building, table&#10;&#10;Description automatically generated">
            <a:extLst>
              <a:ext uri="{FF2B5EF4-FFF2-40B4-BE49-F238E27FC236}">
                <a16:creationId xmlns:a16="http://schemas.microsoft.com/office/drawing/2014/main" id="{11C8277D-22E3-BE4B-962D-1E1E7D68BBE6}"/>
              </a:ext>
            </a:extLst>
          </p:cNvPr>
          <p:cNvPicPr>
            <a:picLocks noChangeAspect="1"/>
          </p:cNvPicPr>
          <p:nvPr/>
        </p:nvPicPr>
        <p:blipFill>
          <a:blip r:embed="rId4"/>
          <a:stretch>
            <a:fillRect/>
          </a:stretch>
        </p:blipFill>
        <p:spPr>
          <a:xfrm>
            <a:off x="3581400" y="0"/>
            <a:ext cx="5029200" cy="4584700"/>
          </a:xfrm>
          <a:prstGeom prst="rect">
            <a:avLst/>
          </a:prstGeom>
        </p:spPr>
      </p:pic>
      <p:pic>
        <p:nvPicPr>
          <p:cNvPr id="12" name="Picture 11" descr="A picture containing person, indoor, hand, close&#10;&#10;Description automatically generated">
            <a:extLst>
              <a:ext uri="{FF2B5EF4-FFF2-40B4-BE49-F238E27FC236}">
                <a16:creationId xmlns:a16="http://schemas.microsoft.com/office/drawing/2014/main" id="{C79DCDCC-2E85-A44D-AE84-61B9C63D1F3D}"/>
              </a:ext>
            </a:extLst>
          </p:cNvPr>
          <p:cNvPicPr>
            <a:picLocks noChangeAspect="1"/>
          </p:cNvPicPr>
          <p:nvPr/>
        </p:nvPicPr>
        <p:blipFill>
          <a:blip r:embed="rId5"/>
          <a:stretch>
            <a:fillRect/>
          </a:stretch>
        </p:blipFill>
        <p:spPr>
          <a:xfrm>
            <a:off x="3670274" y="3594608"/>
            <a:ext cx="5130800" cy="4597400"/>
          </a:xfrm>
          <a:prstGeom prst="rect">
            <a:avLst/>
          </a:prstGeom>
        </p:spPr>
      </p:pic>
      <p:pic>
        <p:nvPicPr>
          <p:cNvPr id="14" name="Picture 13" descr="A display in a store&#10;&#10;Description automatically generated">
            <a:extLst>
              <a:ext uri="{FF2B5EF4-FFF2-40B4-BE49-F238E27FC236}">
                <a16:creationId xmlns:a16="http://schemas.microsoft.com/office/drawing/2014/main" id="{E6ADA658-73F1-CE4D-BB33-7AB3D2E43366}"/>
              </a:ext>
            </a:extLst>
          </p:cNvPr>
          <p:cNvPicPr>
            <a:picLocks noChangeAspect="1"/>
          </p:cNvPicPr>
          <p:nvPr/>
        </p:nvPicPr>
        <p:blipFill>
          <a:blip r:embed="rId6"/>
          <a:stretch>
            <a:fillRect/>
          </a:stretch>
        </p:blipFill>
        <p:spPr>
          <a:xfrm>
            <a:off x="8294688" y="2045208"/>
            <a:ext cx="4318000" cy="3848100"/>
          </a:xfrm>
          <a:prstGeom prst="rect">
            <a:avLst/>
          </a:prstGeom>
        </p:spPr>
      </p:pic>
    </p:spTree>
    <p:extLst>
      <p:ext uri="{BB962C8B-B14F-4D97-AF65-F5344CB8AC3E}">
        <p14:creationId xmlns:p14="http://schemas.microsoft.com/office/powerpoint/2010/main" val="1843252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42DF7-1CF0-B54C-A9D2-A1CC8A873668}"/>
              </a:ext>
            </a:extLst>
          </p:cNvPr>
          <p:cNvSpPr>
            <a:spLocks noGrp="1"/>
          </p:cNvSpPr>
          <p:nvPr>
            <p:ph type="title"/>
          </p:nvPr>
        </p:nvSpPr>
        <p:spPr/>
        <p:txBody>
          <a:bodyPr/>
          <a:lstStyle/>
          <a:p>
            <a:r>
              <a:rPr lang="en-US" dirty="0"/>
              <a:t>Cultivating a Healthy Marriage</a:t>
            </a:r>
          </a:p>
        </p:txBody>
      </p:sp>
      <p:sp>
        <p:nvSpPr>
          <p:cNvPr id="5" name="Content Placeholder 4">
            <a:extLst>
              <a:ext uri="{FF2B5EF4-FFF2-40B4-BE49-F238E27FC236}">
                <a16:creationId xmlns:a16="http://schemas.microsoft.com/office/drawing/2014/main" id="{A1AA2AB5-C15C-1D44-BF68-9578942CF29F}"/>
              </a:ext>
            </a:extLst>
          </p:cNvPr>
          <p:cNvSpPr>
            <a:spLocks noGrp="1"/>
          </p:cNvSpPr>
          <p:nvPr>
            <p:ph idx="1"/>
          </p:nvPr>
        </p:nvSpPr>
        <p:spPr/>
        <p:txBody>
          <a:bodyPr>
            <a:normAutofit/>
          </a:bodyPr>
          <a:lstStyle/>
          <a:p>
            <a:r>
              <a:rPr lang="en-US" sz="8800" dirty="0"/>
              <a:t>Purpose</a:t>
            </a:r>
          </a:p>
          <a:p>
            <a:r>
              <a:rPr lang="en-US" sz="8800" dirty="0"/>
              <a:t>Peers</a:t>
            </a:r>
          </a:p>
          <a:p>
            <a:r>
              <a:rPr lang="en-US" sz="8800" dirty="0"/>
              <a:t>Practice</a:t>
            </a:r>
          </a:p>
        </p:txBody>
      </p:sp>
      <p:sp>
        <p:nvSpPr>
          <p:cNvPr id="6" name="Text Placeholder 5">
            <a:extLst>
              <a:ext uri="{FF2B5EF4-FFF2-40B4-BE49-F238E27FC236}">
                <a16:creationId xmlns:a16="http://schemas.microsoft.com/office/drawing/2014/main" id="{514EF7B0-8BA3-D141-850E-AFBCAAE76604}"/>
              </a:ext>
            </a:extLst>
          </p:cNvPr>
          <p:cNvSpPr>
            <a:spLocks noGrp="1"/>
          </p:cNvSpPr>
          <p:nvPr>
            <p:ph type="body" sz="half" idx="2"/>
          </p:nvPr>
        </p:nvSpPr>
        <p:spPr/>
        <p:txBody>
          <a:bodyPr/>
          <a:lstStyle/>
          <a:p>
            <a:endParaRPr lang="en-US" dirty="0"/>
          </a:p>
        </p:txBody>
      </p:sp>
      <p:pic>
        <p:nvPicPr>
          <p:cNvPr id="8" name="Picture 7" descr="A person wearing a suit and tie talking on a cell phone&#10;&#10;Description automatically generated">
            <a:extLst>
              <a:ext uri="{FF2B5EF4-FFF2-40B4-BE49-F238E27FC236}">
                <a16:creationId xmlns:a16="http://schemas.microsoft.com/office/drawing/2014/main" id="{FA1BDC13-033D-8547-9D9A-3BD4CDC4D034}"/>
              </a:ext>
            </a:extLst>
          </p:cNvPr>
          <p:cNvPicPr>
            <a:picLocks noChangeAspect="1"/>
          </p:cNvPicPr>
          <p:nvPr/>
        </p:nvPicPr>
        <p:blipFill rotWithShape="1">
          <a:blip r:embed="rId2"/>
          <a:srcRect t="24626" b="50686"/>
          <a:stretch/>
        </p:blipFill>
        <p:spPr>
          <a:xfrm>
            <a:off x="1115567" y="3549918"/>
            <a:ext cx="3956495" cy="2733873"/>
          </a:xfrm>
          <a:prstGeom prst="rect">
            <a:avLst/>
          </a:prstGeom>
        </p:spPr>
      </p:pic>
    </p:spTree>
    <p:extLst>
      <p:ext uri="{BB962C8B-B14F-4D97-AF65-F5344CB8AC3E}">
        <p14:creationId xmlns:p14="http://schemas.microsoft.com/office/powerpoint/2010/main" val="324420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8E0C8-A628-824D-A729-D2005C728398}"/>
              </a:ext>
            </a:extLst>
          </p:cNvPr>
          <p:cNvSpPr>
            <a:spLocks noGrp="1"/>
          </p:cNvSpPr>
          <p:nvPr>
            <p:ph type="title"/>
          </p:nvPr>
        </p:nvSpPr>
        <p:spPr/>
        <p:txBody>
          <a:bodyPr/>
          <a:lstStyle/>
          <a:p>
            <a:r>
              <a:rPr lang="en-US" dirty="0"/>
              <a:t>Javier and Gina’s Rule of Life</a:t>
            </a:r>
          </a:p>
        </p:txBody>
      </p:sp>
      <p:sp>
        <p:nvSpPr>
          <p:cNvPr id="5" name="Content Placeholder 4">
            <a:extLst>
              <a:ext uri="{FF2B5EF4-FFF2-40B4-BE49-F238E27FC236}">
                <a16:creationId xmlns:a16="http://schemas.microsoft.com/office/drawing/2014/main" id="{122DBB51-8EB0-C94A-97D3-2AFC7B0D0FC0}"/>
              </a:ext>
            </a:extLst>
          </p:cNvPr>
          <p:cNvSpPr>
            <a:spLocks noGrp="1"/>
          </p:cNvSpPr>
          <p:nvPr>
            <p:ph idx="1"/>
          </p:nvPr>
        </p:nvSpPr>
        <p:spPr>
          <a:xfrm>
            <a:off x="185195" y="2465408"/>
            <a:ext cx="11902030" cy="4121130"/>
          </a:xfrm>
        </p:spPr>
        <p:txBody>
          <a:bodyPr>
            <a:normAutofit fontScale="92500" lnSpcReduction="10000"/>
          </a:bodyPr>
          <a:lstStyle/>
          <a:p>
            <a:r>
              <a:rPr lang="en-US" sz="2800" b="1" dirty="0"/>
              <a:t>We will commit to seeking God’s Kingdom first in all that we are and do.  Our home will be a place where family, friends and guests find joy, comfort, peace and happiness.  We will exercise wisdom in what we choose to eat, read and do in our home.  We will learn to love another as we develop our own talents.  We will exercise initiative in accomplishing our life’s goals.  We will act on situations as opportunities, rather than to be acted upon.  We will always try to keep ourselves free from addictive and destructive habits.  We will develop habits that free us from old labels and limits and expand our capabilities and choices.  Our money will be our servant, not our master.  Our wants will be subject to our needs and means.  We will honor God and choose to obey him every day of our lives.</a:t>
            </a:r>
            <a:endParaRPr lang="en-US" sz="2800" dirty="0"/>
          </a:p>
        </p:txBody>
      </p:sp>
    </p:spTree>
    <p:extLst>
      <p:ext uri="{BB962C8B-B14F-4D97-AF65-F5344CB8AC3E}">
        <p14:creationId xmlns:p14="http://schemas.microsoft.com/office/powerpoint/2010/main" val="1319324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driving a car&#10;&#10;Description automatically generated">
            <a:extLst>
              <a:ext uri="{FF2B5EF4-FFF2-40B4-BE49-F238E27FC236}">
                <a16:creationId xmlns:a16="http://schemas.microsoft.com/office/drawing/2014/main" id="{E28E790C-387A-3040-B977-7EF53CF9B9D4}"/>
              </a:ext>
            </a:extLst>
          </p:cNvPr>
          <p:cNvPicPr>
            <a:picLocks noChangeAspect="1"/>
          </p:cNvPicPr>
          <p:nvPr/>
        </p:nvPicPr>
        <p:blipFill>
          <a:blip r:embed="rId2"/>
          <a:stretch>
            <a:fillRect/>
          </a:stretch>
        </p:blipFill>
        <p:spPr>
          <a:xfrm>
            <a:off x="0" y="336826"/>
            <a:ext cx="12192000" cy="6184348"/>
          </a:xfrm>
          <a:prstGeom prst="rect">
            <a:avLst/>
          </a:prstGeom>
        </p:spPr>
      </p:pic>
    </p:spTree>
    <p:extLst>
      <p:ext uri="{BB962C8B-B14F-4D97-AF65-F5344CB8AC3E}">
        <p14:creationId xmlns:p14="http://schemas.microsoft.com/office/powerpoint/2010/main" val="3509721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87A8C6E-ACE6-6E4B-A64F-2E149FA4F8E2}"/>
              </a:ext>
            </a:extLst>
          </p:cNvPr>
          <p:cNvPicPr>
            <a:picLocks noChangeAspect="1"/>
          </p:cNvPicPr>
          <p:nvPr/>
        </p:nvPicPr>
        <p:blipFill>
          <a:blip r:embed="rId2"/>
          <a:stretch>
            <a:fillRect/>
          </a:stretch>
        </p:blipFill>
        <p:spPr>
          <a:xfrm>
            <a:off x="1346200" y="355600"/>
            <a:ext cx="9499600" cy="6146800"/>
          </a:xfrm>
          <a:prstGeom prst="rect">
            <a:avLst/>
          </a:prstGeom>
        </p:spPr>
      </p:pic>
    </p:spTree>
    <p:extLst>
      <p:ext uri="{BB962C8B-B14F-4D97-AF65-F5344CB8AC3E}">
        <p14:creationId xmlns:p14="http://schemas.microsoft.com/office/powerpoint/2010/main" val="2187581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8D508C-A317-451C-AB61-8A699E35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3BC90-3A41-9F4E-994C-5540DDC2D5B7}"/>
              </a:ext>
            </a:extLst>
          </p:cNvPr>
          <p:cNvSpPr>
            <a:spLocks noGrp="1"/>
          </p:cNvSpPr>
          <p:nvPr>
            <p:ph type="ctrTitle"/>
          </p:nvPr>
        </p:nvSpPr>
        <p:spPr>
          <a:xfrm>
            <a:off x="1600200" y="2567226"/>
            <a:ext cx="8991600" cy="1723549"/>
          </a:xfrm>
        </p:spPr>
        <p:txBody>
          <a:bodyPr>
            <a:normAutofit/>
          </a:bodyPr>
          <a:lstStyle/>
          <a:p>
            <a:r>
              <a:rPr lang="en-US" sz="4000" dirty="0"/>
              <a:t>Break</a:t>
            </a:r>
          </a:p>
        </p:txBody>
      </p:sp>
      <p:sp>
        <p:nvSpPr>
          <p:cNvPr id="3" name="Subtitle 2">
            <a:extLst>
              <a:ext uri="{FF2B5EF4-FFF2-40B4-BE49-F238E27FC236}">
                <a16:creationId xmlns:a16="http://schemas.microsoft.com/office/drawing/2014/main" id="{301ADA22-B89F-5047-8225-BB76518A0291}"/>
              </a:ext>
            </a:extLst>
          </p:cNvPr>
          <p:cNvSpPr>
            <a:spLocks noGrp="1"/>
          </p:cNvSpPr>
          <p:nvPr>
            <p:ph type="subTitle" idx="1"/>
          </p:nvPr>
        </p:nvSpPr>
        <p:spPr>
          <a:xfrm>
            <a:off x="6579219" y="5583044"/>
            <a:ext cx="3995955" cy="653164"/>
          </a:xfrm>
        </p:spPr>
        <p:txBody>
          <a:bodyPr>
            <a:normAutofit/>
          </a:bodyPr>
          <a:lstStyle/>
          <a:p>
            <a:pPr algn="r"/>
            <a:endParaRPr lang="en-US">
              <a:solidFill>
                <a:srgbClr val="FFFFFF"/>
              </a:solidFill>
            </a:endParaRPr>
          </a:p>
        </p:txBody>
      </p:sp>
    </p:spTree>
    <p:extLst>
      <p:ext uri="{BB962C8B-B14F-4D97-AF65-F5344CB8AC3E}">
        <p14:creationId xmlns:p14="http://schemas.microsoft.com/office/powerpoint/2010/main" val="219083573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1933-F63E-9B4C-A6A9-C254401CCF07}"/>
              </a:ext>
            </a:extLst>
          </p:cNvPr>
          <p:cNvSpPr>
            <a:spLocks noGrp="1"/>
          </p:cNvSpPr>
          <p:nvPr>
            <p:ph type="title"/>
          </p:nvPr>
        </p:nvSpPr>
        <p:spPr/>
        <p:txBody>
          <a:bodyPr/>
          <a:lstStyle/>
          <a:p>
            <a:r>
              <a:rPr lang="en-US" dirty="0"/>
              <a:t>Colossians 3:12-13</a:t>
            </a:r>
          </a:p>
        </p:txBody>
      </p:sp>
      <p:sp>
        <p:nvSpPr>
          <p:cNvPr id="3" name="Content Placeholder 2">
            <a:extLst>
              <a:ext uri="{FF2B5EF4-FFF2-40B4-BE49-F238E27FC236}">
                <a16:creationId xmlns:a16="http://schemas.microsoft.com/office/drawing/2014/main" id="{49182DD6-4071-5948-BBCB-40E5612006D9}"/>
              </a:ext>
            </a:extLst>
          </p:cNvPr>
          <p:cNvSpPr>
            <a:spLocks noGrp="1"/>
          </p:cNvSpPr>
          <p:nvPr>
            <p:ph idx="1"/>
          </p:nvPr>
        </p:nvSpPr>
        <p:spPr/>
        <p:txBody>
          <a:bodyPr>
            <a:normAutofit fontScale="92500" lnSpcReduction="10000"/>
          </a:bodyPr>
          <a:lstStyle/>
          <a:p>
            <a:r>
              <a:rPr lang="en-US" sz="3200" b="1" baseline="30000" dirty="0"/>
              <a:t>12 </a:t>
            </a:r>
            <a:r>
              <a:rPr lang="en-US" sz="3200" dirty="0"/>
              <a:t>Therefore, as God’s chosen people, holy and dearly loved, clothe yourselves with compassion, kindness, humility, gentleness and patience. </a:t>
            </a:r>
          </a:p>
          <a:p>
            <a:r>
              <a:rPr lang="en-US" sz="3200" b="1" baseline="30000" dirty="0"/>
              <a:t>13 </a:t>
            </a:r>
            <a:r>
              <a:rPr lang="en-US" sz="3200" dirty="0"/>
              <a:t>Bear with each other and forgive one another if any of you has a grievance against someone. Forgive as the Lord forgave you.  </a:t>
            </a:r>
          </a:p>
        </p:txBody>
      </p:sp>
    </p:spTree>
    <p:extLst>
      <p:ext uri="{BB962C8B-B14F-4D97-AF65-F5344CB8AC3E}">
        <p14:creationId xmlns:p14="http://schemas.microsoft.com/office/powerpoint/2010/main" val="1733554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3177-EEEA-E446-87FF-DE29E2D5C67D}"/>
              </a:ext>
            </a:extLst>
          </p:cNvPr>
          <p:cNvSpPr>
            <a:spLocks noGrp="1"/>
          </p:cNvSpPr>
          <p:nvPr>
            <p:ph type="title"/>
          </p:nvPr>
        </p:nvSpPr>
        <p:spPr/>
        <p:txBody>
          <a:bodyPr/>
          <a:lstStyle/>
          <a:p>
            <a:r>
              <a:rPr lang="en-US" dirty="0"/>
              <a:t>Colossians 3:14-17</a:t>
            </a:r>
          </a:p>
        </p:txBody>
      </p:sp>
      <p:sp>
        <p:nvSpPr>
          <p:cNvPr id="3" name="Content Placeholder 2">
            <a:extLst>
              <a:ext uri="{FF2B5EF4-FFF2-40B4-BE49-F238E27FC236}">
                <a16:creationId xmlns:a16="http://schemas.microsoft.com/office/drawing/2014/main" id="{2231DBD3-5AB8-554A-BA02-5CFB26FBA2A3}"/>
              </a:ext>
            </a:extLst>
          </p:cNvPr>
          <p:cNvSpPr>
            <a:spLocks noGrp="1"/>
          </p:cNvSpPr>
          <p:nvPr>
            <p:ph idx="1"/>
          </p:nvPr>
        </p:nvSpPr>
        <p:spPr>
          <a:xfrm>
            <a:off x="357188" y="2638044"/>
            <a:ext cx="11834812" cy="4219956"/>
          </a:xfrm>
        </p:spPr>
        <p:txBody>
          <a:bodyPr>
            <a:normAutofit lnSpcReduction="10000"/>
          </a:bodyPr>
          <a:lstStyle/>
          <a:p>
            <a:r>
              <a:rPr lang="en-US" sz="2800" baseline="30000" dirty="0"/>
              <a:t>14</a:t>
            </a:r>
            <a:r>
              <a:rPr lang="en-US" sz="2800" dirty="0"/>
              <a:t>And over all these virtues put on love, which binds them all together in perfect unity. </a:t>
            </a:r>
          </a:p>
          <a:p>
            <a:r>
              <a:rPr lang="en-US" sz="2800" b="1" baseline="30000" dirty="0"/>
              <a:t>15 </a:t>
            </a:r>
            <a:r>
              <a:rPr lang="en-US" sz="2800" dirty="0"/>
              <a:t>Let the peace of Christ rule in your hearts, since as members of one body you were called to peace. And be thankful. </a:t>
            </a:r>
          </a:p>
          <a:p>
            <a:r>
              <a:rPr lang="en-US" sz="2800" b="1" baseline="30000" dirty="0"/>
              <a:t>16 </a:t>
            </a:r>
            <a:r>
              <a:rPr lang="en-US" sz="2800" dirty="0"/>
              <a:t>Let the message of Christ dwell among you richly as you teach and admonish one another with all wisdom through psalms, hymns, and songs from the Spirit, singing to God with gratitude in your hearts. </a:t>
            </a:r>
          </a:p>
          <a:p>
            <a:r>
              <a:rPr lang="en-US" sz="2800" b="1" baseline="30000" dirty="0"/>
              <a:t>17 </a:t>
            </a:r>
            <a:r>
              <a:rPr lang="en-US" sz="2800" dirty="0"/>
              <a:t>And whatever you do, whether in word or deed, do it all in the name of the Lord Jesus, giving thanks to God the Father through him.  </a:t>
            </a:r>
          </a:p>
          <a:p>
            <a:endParaRPr lang="en-US" dirty="0"/>
          </a:p>
        </p:txBody>
      </p:sp>
    </p:spTree>
    <p:extLst>
      <p:ext uri="{BB962C8B-B14F-4D97-AF65-F5344CB8AC3E}">
        <p14:creationId xmlns:p14="http://schemas.microsoft.com/office/powerpoint/2010/main" val="3444138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5C0387-2AC0-4743-9B98-7BB2E1F0BBF2}"/>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The Formula</a:t>
            </a:r>
          </a:p>
        </p:txBody>
      </p:sp>
      <p:sp>
        <p:nvSpPr>
          <p:cNvPr id="3" name="Content Placeholder 2">
            <a:extLst>
              <a:ext uri="{FF2B5EF4-FFF2-40B4-BE49-F238E27FC236}">
                <a16:creationId xmlns:a16="http://schemas.microsoft.com/office/drawing/2014/main" id="{C6502583-35FB-FA41-A099-2DA9CA0A512C}"/>
              </a:ext>
            </a:extLst>
          </p:cNvPr>
          <p:cNvSpPr>
            <a:spLocks noGrp="1"/>
          </p:cNvSpPr>
          <p:nvPr>
            <p:ph idx="1"/>
          </p:nvPr>
        </p:nvSpPr>
        <p:spPr>
          <a:xfrm>
            <a:off x="5591695" y="474561"/>
            <a:ext cx="5320696" cy="5868365"/>
          </a:xfrm>
        </p:spPr>
        <p:txBody>
          <a:bodyPr anchor="ctr">
            <a:normAutofit/>
          </a:bodyPr>
          <a:lstStyle/>
          <a:p>
            <a:pPr marL="514350" indent="-514350">
              <a:buFont typeface="+mj-lt"/>
              <a:buAutoNum type="arabicPeriod"/>
            </a:pPr>
            <a:r>
              <a:rPr lang="en-US" sz="3200" dirty="0"/>
              <a:t>Raised with Christ</a:t>
            </a:r>
          </a:p>
          <a:p>
            <a:pPr marL="514350" indent="-514350">
              <a:buFont typeface="+mj-lt"/>
              <a:buAutoNum type="arabicPeriod"/>
            </a:pPr>
            <a:r>
              <a:rPr lang="en-US" sz="3200" dirty="0"/>
              <a:t>Mind and Heart set on Things Above</a:t>
            </a:r>
          </a:p>
          <a:p>
            <a:pPr marL="514350" indent="-514350">
              <a:buFont typeface="+mj-lt"/>
              <a:buAutoNum type="arabicPeriod"/>
            </a:pPr>
            <a:r>
              <a:rPr lang="en-US" sz="3200" dirty="0"/>
              <a:t>Identify the Pattern:       Pain- Defense- Offense</a:t>
            </a:r>
          </a:p>
          <a:p>
            <a:pPr marL="514350" indent="-514350">
              <a:buFont typeface="+mj-lt"/>
              <a:buAutoNum type="arabicPeriod"/>
            </a:pPr>
            <a:r>
              <a:rPr lang="en-US" sz="3200" dirty="0"/>
              <a:t>Exercise the exchange of Grace</a:t>
            </a:r>
          </a:p>
          <a:p>
            <a:pPr marL="514350" indent="-514350">
              <a:buFont typeface="+mj-lt"/>
              <a:buAutoNum type="arabicPeriod"/>
            </a:pPr>
            <a:r>
              <a:rPr lang="en-US" sz="3200" dirty="0"/>
              <a:t>Clothe yourself with Good Things</a:t>
            </a:r>
          </a:p>
          <a:p>
            <a:endParaRPr lang="en-US" dirty="0"/>
          </a:p>
        </p:txBody>
      </p:sp>
    </p:spTree>
    <p:extLst>
      <p:ext uri="{BB962C8B-B14F-4D97-AF65-F5344CB8AC3E}">
        <p14:creationId xmlns:p14="http://schemas.microsoft.com/office/powerpoint/2010/main" val="2769042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4487-E4A4-3C46-AEBB-4DD8716ACE72}"/>
              </a:ext>
            </a:extLst>
          </p:cNvPr>
          <p:cNvSpPr>
            <a:spLocks noGrp="1"/>
          </p:cNvSpPr>
          <p:nvPr>
            <p:ph type="title"/>
          </p:nvPr>
        </p:nvSpPr>
        <p:spPr>
          <a:xfrm>
            <a:off x="804672" y="2386744"/>
            <a:ext cx="5928358" cy="1645920"/>
          </a:xfrm>
        </p:spPr>
        <p:txBody>
          <a:bodyPr vert="horz" lIns="274320" tIns="182880" rIns="274320" bIns="182880" rtlCol="0" anchor="ctr" anchorCtr="1">
            <a:normAutofit/>
          </a:bodyPr>
          <a:lstStyle/>
          <a:p>
            <a:r>
              <a:rPr lang="en-US" sz="3800">
                <a:solidFill>
                  <a:srgbClr val="262626"/>
                </a:solidFill>
              </a:rPr>
              <a:t>Expression of Love</a:t>
            </a:r>
          </a:p>
        </p:txBody>
      </p:sp>
      <p:pic>
        <p:nvPicPr>
          <p:cNvPr id="5" name="Content Placeholder 4" descr="A person wearing a suit and tie talking on a cell phone&#10;&#10;Description automatically generated">
            <a:extLst>
              <a:ext uri="{FF2B5EF4-FFF2-40B4-BE49-F238E27FC236}">
                <a16:creationId xmlns:a16="http://schemas.microsoft.com/office/drawing/2014/main" id="{43C0F249-3613-D649-9383-9BAA8A130D8A}"/>
              </a:ext>
            </a:extLst>
          </p:cNvPr>
          <p:cNvPicPr>
            <a:picLocks noGrp="1" noChangeAspect="1"/>
          </p:cNvPicPr>
          <p:nvPr>
            <p:ph idx="1"/>
          </p:nvPr>
        </p:nvPicPr>
        <p:blipFill rotWithShape="1">
          <a:blip r:embed="rId2"/>
          <a:srcRect r="1" b="47324"/>
          <a:stretch/>
        </p:blipFill>
        <p:spPr>
          <a:xfrm>
            <a:off x="7537702" y="10"/>
            <a:ext cx="4654297" cy="6857990"/>
          </a:xfrm>
          <a:prstGeom prst="rect">
            <a:avLst/>
          </a:prstGeom>
        </p:spPr>
      </p:pic>
    </p:spTree>
    <p:extLst>
      <p:ext uri="{BB962C8B-B14F-4D97-AF65-F5344CB8AC3E}">
        <p14:creationId xmlns:p14="http://schemas.microsoft.com/office/powerpoint/2010/main" val="3745536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icture containing person, holding, young, black&#10;&#10;Description automatically generated">
            <a:extLst>
              <a:ext uri="{FF2B5EF4-FFF2-40B4-BE49-F238E27FC236}">
                <a16:creationId xmlns:a16="http://schemas.microsoft.com/office/drawing/2014/main" id="{555103B0-116F-3240-8A6B-E4D8CB998826}"/>
              </a:ext>
            </a:extLst>
          </p:cNvPr>
          <p:cNvPicPr>
            <a:picLocks noGrp="1" noChangeAspect="1"/>
          </p:cNvPicPr>
          <p:nvPr>
            <p:ph idx="1"/>
          </p:nvPr>
        </p:nvPicPr>
        <p:blipFill rotWithShape="1">
          <a:blip r:embed="rId2"/>
          <a:srcRect t="7803" b="6970"/>
          <a:stretch/>
        </p:blipFill>
        <p:spPr>
          <a:xfrm>
            <a:off x="20" y="10"/>
            <a:ext cx="12191980" cy="6857990"/>
          </a:xfrm>
          <a:prstGeom prst="rect">
            <a:avLst/>
          </a:prstGeom>
        </p:spPr>
      </p:pic>
      <p:sp>
        <p:nvSpPr>
          <p:cNvPr id="2" name="Title 1">
            <a:extLst>
              <a:ext uri="{FF2B5EF4-FFF2-40B4-BE49-F238E27FC236}">
                <a16:creationId xmlns:a16="http://schemas.microsoft.com/office/drawing/2014/main" id="{84DDBBF8-B7DC-DC48-9A07-CEE40E0A51F7}"/>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a:solidFill>
                  <a:srgbClr val="FFFFFF"/>
                </a:solidFill>
              </a:rPr>
              <a:t>Compassion</a:t>
            </a:r>
          </a:p>
        </p:txBody>
      </p:sp>
      <p:sp>
        <p:nvSpPr>
          <p:cNvPr id="10" name="Rectangle 9">
            <a:extLst>
              <a:ext uri="{FF2B5EF4-FFF2-40B4-BE49-F238E27FC236}">
                <a16:creationId xmlns:a16="http://schemas.microsoft.com/office/drawing/2014/main" id="{2ADE3C13-879B-452F-A868-D078736A1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8337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Content Placeholder 7" descr="A picture containing outdoor, grass, animal, person&#10;&#10;Description automatically generated">
            <a:extLst>
              <a:ext uri="{FF2B5EF4-FFF2-40B4-BE49-F238E27FC236}">
                <a16:creationId xmlns:a16="http://schemas.microsoft.com/office/drawing/2014/main" id="{75BB95C1-D1D4-484F-9602-AB3AF702193E}"/>
              </a:ext>
            </a:extLst>
          </p:cNvPr>
          <p:cNvPicPr>
            <a:picLocks noGrp="1" noChangeAspect="1"/>
          </p:cNvPicPr>
          <p:nvPr>
            <p:ph sz="half" idx="1"/>
          </p:nvPr>
        </p:nvPicPr>
        <p:blipFill rotWithShape="1">
          <a:blip r:embed="rId2"/>
          <a:srcRect t="10704" r="-3" b="24108"/>
          <a:stretch/>
        </p:blipFill>
        <p:spPr>
          <a:xfrm>
            <a:off x="-1" y="10"/>
            <a:ext cx="7501389" cy="4571990"/>
          </a:xfrm>
          <a:prstGeom prst="rect">
            <a:avLst/>
          </a:prstGeom>
        </p:spPr>
      </p:pic>
      <p:pic>
        <p:nvPicPr>
          <p:cNvPr id="10" name="Content Placeholder 9" descr="A close up of a flower&#10;&#10;Description automatically generated">
            <a:extLst>
              <a:ext uri="{FF2B5EF4-FFF2-40B4-BE49-F238E27FC236}">
                <a16:creationId xmlns:a16="http://schemas.microsoft.com/office/drawing/2014/main" id="{2F254B59-033A-904C-AB91-A821927AA702}"/>
              </a:ext>
            </a:extLst>
          </p:cNvPr>
          <p:cNvPicPr>
            <a:picLocks noGrp="1" noChangeAspect="1"/>
          </p:cNvPicPr>
          <p:nvPr>
            <p:ph sz="half" idx="2"/>
          </p:nvPr>
        </p:nvPicPr>
        <p:blipFill rotWithShape="1">
          <a:blip r:embed="rId3"/>
          <a:srcRect l="12131" r="10410"/>
          <a:stretch/>
        </p:blipFill>
        <p:spPr>
          <a:xfrm>
            <a:off x="7501388" y="10"/>
            <a:ext cx="4690612" cy="4571990"/>
          </a:xfrm>
          <a:prstGeom prst="rect">
            <a:avLst/>
          </a:prstGeom>
        </p:spPr>
      </p:pic>
      <p:sp>
        <p:nvSpPr>
          <p:cNvPr id="4" name="Title 3">
            <a:extLst>
              <a:ext uri="{FF2B5EF4-FFF2-40B4-BE49-F238E27FC236}">
                <a16:creationId xmlns:a16="http://schemas.microsoft.com/office/drawing/2014/main" id="{669EDE9C-500C-F945-A924-A4684AF9D38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solidFill>
                  <a:srgbClr val="262626"/>
                </a:solidFill>
              </a:rPr>
              <a:t>Control Weeds</a:t>
            </a:r>
            <a:br>
              <a:rPr lang="en-US" sz="3800">
                <a:solidFill>
                  <a:srgbClr val="262626"/>
                </a:solidFill>
              </a:rPr>
            </a:br>
            <a:r>
              <a:rPr lang="en-US" sz="3800">
                <a:solidFill>
                  <a:srgbClr val="262626"/>
                </a:solidFill>
              </a:rPr>
              <a:t>Grow Roses</a:t>
            </a:r>
          </a:p>
        </p:txBody>
      </p:sp>
    </p:spTree>
    <p:extLst>
      <p:ext uri="{BB962C8B-B14F-4D97-AF65-F5344CB8AC3E}">
        <p14:creationId xmlns:p14="http://schemas.microsoft.com/office/powerpoint/2010/main" val="2692350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1933-F63E-9B4C-A6A9-C254401CCF07}"/>
              </a:ext>
            </a:extLst>
          </p:cNvPr>
          <p:cNvSpPr>
            <a:spLocks noGrp="1"/>
          </p:cNvSpPr>
          <p:nvPr>
            <p:ph type="title"/>
          </p:nvPr>
        </p:nvSpPr>
        <p:spPr/>
        <p:txBody>
          <a:bodyPr/>
          <a:lstStyle/>
          <a:p>
            <a:r>
              <a:rPr lang="en-US" dirty="0"/>
              <a:t>Colossians 3:12-13</a:t>
            </a:r>
          </a:p>
        </p:txBody>
      </p:sp>
      <p:sp>
        <p:nvSpPr>
          <p:cNvPr id="3" name="Content Placeholder 2">
            <a:extLst>
              <a:ext uri="{FF2B5EF4-FFF2-40B4-BE49-F238E27FC236}">
                <a16:creationId xmlns:a16="http://schemas.microsoft.com/office/drawing/2014/main" id="{49182DD6-4071-5948-BBCB-40E5612006D9}"/>
              </a:ext>
            </a:extLst>
          </p:cNvPr>
          <p:cNvSpPr>
            <a:spLocks noGrp="1"/>
          </p:cNvSpPr>
          <p:nvPr>
            <p:ph idx="1"/>
          </p:nvPr>
        </p:nvSpPr>
        <p:spPr/>
        <p:txBody>
          <a:bodyPr>
            <a:normAutofit fontScale="92500" lnSpcReduction="10000"/>
          </a:bodyPr>
          <a:lstStyle/>
          <a:p>
            <a:r>
              <a:rPr lang="en-US" sz="3200" b="1" baseline="30000" dirty="0"/>
              <a:t>12 </a:t>
            </a:r>
            <a:r>
              <a:rPr lang="en-US" sz="3200" dirty="0"/>
              <a:t>Therefore, as God’s chosen people, holy and dearly loved, clothe yourselves with compassion, kindness, humility, gentleness and patience. </a:t>
            </a:r>
          </a:p>
          <a:p>
            <a:r>
              <a:rPr lang="en-US" sz="3200" b="1" baseline="30000" dirty="0"/>
              <a:t>13 </a:t>
            </a:r>
            <a:r>
              <a:rPr lang="en-US" sz="3200" dirty="0"/>
              <a:t>Bear with each other and forgive one another if any of you has a grievance against someone. Forgive as the Lord forgave you.  </a:t>
            </a:r>
          </a:p>
        </p:txBody>
      </p:sp>
    </p:spTree>
    <p:extLst>
      <p:ext uri="{BB962C8B-B14F-4D97-AF65-F5344CB8AC3E}">
        <p14:creationId xmlns:p14="http://schemas.microsoft.com/office/powerpoint/2010/main" val="205905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8E0C8-A628-824D-A729-D2005C728398}"/>
              </a:ext>
            </a:extLst>
          </p:cNvPr>
          <p:cNvSpPr>
            <a:spLocks noGrp="1"/>
          </p:cNvSpPr>
          <p:nvPr>
            <p:ph type="title"/>
          </p:nvPr>
        </p:nvSpPr>
        <p:spPr/>
        <p:txBody>
          <a:bodyPr/>
          <a:lstStyle/>
          <a:p>
            <a:r>
              <a:rPr lang="en-US" dirty="0"/>
              <a:t>Javier and Gina’s Rule of Life</a:t>
            </a:r>
          </a:p>
        </p:txBody>
      </p:sp>
      <p:sp>
        <p:nvSpPr>
          <p:cNvPr id="5" name="Content Placeholder 4">
            <a:extLst>
              <a:ext uri="{FF2B5EF4-FFF2-40B4-BE49-F238E27FC236}">
                <a16:creationId xmlns:a16="http://schemas.microsoft.com/office/drawing/2014/main" id="{122DBB51-8EB0-C94A-97D3-2AFC7B0D0FC0}"/>
              </a:ext>
            </a:extLst>
          </p:cNvPr>
          <p:cNvSpPr>
            <a:spLocks noGrp="1"/>
          </p:cNvSpPr>
          <p:nvPr>
            <p:ph idx="1"/>
          </p:nvPr>
        </p:nvSpPr>
        <p:spPr>
          <a:xfrm>
            <a:off x="185195" y="2465408"/>
            <a:ext cx="11902030" cy="4121130"/>
          </a:xfrm>
        </p:spPr>
        <p:txBody>
          <a:bodyPr>
            <a:normAutofit fontScale="92500" lnSpcReduction="10000"/>
          </a:bodyPr>
          <a:lstStyle/>
          <a:p>
            <a:r>
              <a:rPr lang="en-US" sz="2800" b="1" dirty="0">
                <a:solidFill>
                  <a:srgbClr val="FF0000"/>
                </a:solidFill>
              </a:rPr>
              <a:t>We</a:t>
            </a:r>
            <a:r>
              <a:rPr lang="en-US" sz="2800" b="1" dirty="0"/>
              <a:t> will commit to seeking God’s Kingdom first in all that </a:t>
            </a:r>
            <a:r>
              <a:rPr lang="en-US" sz="2800" b="1" dirty="0">
                <a:solidFill>
                  <a:srgbClr val="FF0000"/>
                </a:solidFill>
              </a:rPr>
              <a:t>we</a:t>
            </a:r>
            <a:r>
              <a:rPr lang="en-US" sz="2800" b="1" dirty="0"/>
              <a:t> are and do.  </a:t>
            </a:r>
            <a:r>
              <a:rPr lang="en-US" sz="2800" b="1" dirty="0">
                <a:solidFill>
                  <a:srgbClr val="FF0000"/>
                </a:solidFill>
              </a:rPr>
              <a:t>Our</a:t>
            </a:r>
            <a:r>
              <a:rPr lang="en-US" sz="2800" b="1" dirty="0"/>
              <a:t> home will be a place where family, friends and guests find joy, comfort, peace and happiness.  </a:t>
            </a:r>
            <a:r>
              <a:rPr lang="en-US" sz="2800" b="1" dirty="0">
                <a:solidFill>
                  <a:srgbClr val="FF0000"/>
                </a:solidFill>
              </a:rPr>
              <a:t>We</a:t>
            </a:r>
            <a:r>
              <a:rPr lang="en-US" sz="2800" b="1" dirty="0"/>
              <a:t> will exercise wisdom in what </a:t>
            </a:r>
            <a:r>
              <a:rPr lang="en-US" sz="2800" b="1" dirty="0">
                <a:solidFill>
                  <a:srgbClr val="FF0000"/>
                </a:solidFill>
              </a:rPr>
              <a:t>we</a:t>
            </a:r>
            <a:r>
              <a:rPr lang="en-US" sz="2800" b="1" dirty="0"/>
              <a:t> choose to eat, read and do in </a:t>
            </a:r>
            <a:r>
              <a:rPr lang="en-US" sz="2800" b="1" dirty="0">
                <a:solidFill>
                  <a:srgbClr val="FF0000"/>
                </a:solidFill>
              </a:rPr>
              <a:t>our</a:t>
            </a:r>
            <a:r>
              <a:rPr lang="en-US" sz="2800" b="1" dirty="0"/>
              <a:t> home.  </a:t>
            </a:r>
            <a:r>
              <a:rPr lang="en-US" sz="2800" b="1" dirty="0">
                <a:solidFill>
                  <a:srgbClr val="FF0000"/>
                </a:solidFill>
              </a:rPr>
              <a:t>We</a:t>
            </a:r>
            <a:r>
              <a:rPr lang="en-US" sz="2800" b="1" dirty="0"/>
              <a:t> will learn to love another as </a:t>
            </a:r>
            <a:r>
              <a:rPr lang="en-US" sz="2800" b="1" dirty="0">
                <a:solidFill>
                  <a:srgbClr val="FF0000"/>
                </a:solidFill>
              </a:rPr>
              <a:t>we</a:t>
            </a:r>
            <a:r>
              <a:rPr lang="en-US" sz="2800" b="1" dirty="0"/>
              <a:t> develop </a:t>
            </a:r>
            <a:r>
              <a:rPr lang="en-US" sz="2800" b="1" dirty="0">
                <a:solidFill>
                  <a:srgbClr val="FF0000"/>
                </a:solidFill>
              </a:rPr>
              <a:t>our</a:t>
            </a:r>
            <a:r>
              <a:rPr lang="en-US" sz="2800" b="1" dirty="0"/>
              <a:t> own talents.  </a:t>
            </a:r>
            <a:r>
              <a:rPr lang="en-US" sz="2800" b="1" dirty="0">
                <a:solidFill>
                  <a:srgbClr val="FF0000"/>
                </a:solidFill>
              </a:rPr>
              <a:t>We</a:t>
            </a:r>
            <a:r>
              <a:rPr lang="en-US" sz="2800" b="1" dirty="0"/>
              <a:t> will exercise initiative in accomplishing </a:t>
            </a:r>
            <a:r>
              <a:rPr lang="en-US" sz="2800" b="1" dirty="0">
                <a:solidFill>
                  <a:srgbClr val="FF0000"/>
                </a:solidFill>
              </a:rPr>
              <a:t>our</a:t>
            </a:r>
            <a:r>
              <a:rPr lang="en-US" sz="2800" b="1" dirty="0"/>
              <a:t> life’s goals.  </a:t>
            </a:r>
            <a:r>
              <a:rPr lang="en-US" sz="2800" b="1" dirty="0">
                <a:solidFill>
                  <a:srgbClr val="FF0000"/>
                </a:solidFill>
              </a:rPr>
              <a:t>We</a:t>
            </a:r>
            <a:r>
              <a:rPr lang="en-US" sz="2800" b="1" dirty="0"/>
              <a:t> will act on situations as opportunities, rather than to be acted upon.  </a:t>
            </a:r>
            <a:r>
              <a:rPr lang="en-US" sz="2800" b="1" dirty="0">
                <a:solidFill>
                  <a:srgbClr val="FF0000"/>
                </a:solidFill>
              </a:rPr>
              <a:t>We</a:t>
            </a:r>
            <a:r>
              <a:rPr lang="en-US" sz="2800" b="1" dirty="0"/>
              <a:t> will always try to keep </a:t>
            </a:r>
            <a:r>
              <a:rPr lang="en-US" sz="2800" b="1" dirty="0">
                <a:solidFill>
                  <a:srgbClr val="FF0000"/>
                </a:solidFill>
              </a:rPr>
              <a:t>our</a:t>
            </a:r>
            <a:r>
              <a:rPr lang="en-US" sz="2800" b="1" dirty="0"/>
              <a:t>selves free from addictive and destructive habits.  </a:t>
            </a:r>
            <a:r>
              <a:rPr lang="en-US" sz="2800" b="1" dirty="0">
                <a:solidFill>
                  <a:srgbClr val="FF0000"/>
                </a:solidFill>
              </a:rPr>
              <a:t>We</a:t>
            </a:r>
            <a:r>
              <a:rPr lang="en-US" sz="2800" b="1" dirty="0"/>
              <a:t> will develop habits that free </a:t>
            </a:r>
            <a:r>
              <a:rPr lang="en-US" sz="2800" b="1" dirty="0">
                <a:solidFill>
                  <a:srgbClr val="FF0000"/>
                </a:solidFill>
              </a:rPr>
              <a:t>us</a:t>
            </a:r>
            <a:r>
              <a:rPr lang="en-US" sz="2800" b="1" dirty="0"/>
              <a:t> from old labels and limits and expand </a:t>
            </a:r>
            <a:r>
              <a:rPr lang="en-US" sz="2800" b="1" dirty="0">
                <a:solidFill>
                  <a:srgbClr val="FF0000"/>
                </a:solidFill>
              </a:rPr>
              <a:t>our</a:t>
            </a:r>
            <a:r>
              <a:rPr lang="en-US" sz="2800" b="1" dirty="0"/>
              <a:t> capabilities and choices.  </a:t>
            </a:r>
            <a:r>
              <a:rPr lang="en-US" sz="2800" b="1" dirty="0">
                <a:solidFill>
                  <a:srgbClr val="FF0000"/>
                </a:solidFill>
              </a:rPr>
              <a:t>Our</a:t>
            </a:r>
            <a:r>
              <a:rPr lang="en-US" sz="2800" b="1" dirty="0"/>
              <a:t> money will be our servant, not </a:t>
            </a:r>
            <a:r>
              <a:rPr lang="en-US" sz="2800" b="1" dirty="0">
                <a:solidFill>
                  <a:srgbClr val="FF0000"/>
                </a:solidFill>
              </a:rPr>
              <a:t>our</a:t>
            </a:r>
            <a:r>
              <a:rPr lang="en-US" sz="2800" b="1" dirty="0"/>
              <a:t> master.  </a:t>
            </a:r>
            <a:r>
              <a:rPr lang="en-US" sz="2800" b="1" dirty="0">
                <a:solidFill>
                  <a:srgbClr val="FF0000"/>
                </a:solidFill>
              </a:rPr>
              <a:t>Our</a:t>
            </a:r>
            <a:r>
              <a:rPr lang="en-US" sz="2800" b="1" dirty="0"/>
              <a:t> wants will be subject to </a:t>
            </a:r>
            <a:r>
              <a:rPr lang="en-US" sz="2800" b="1" dirty="0">
                <a:solidFill>
                  <a:srgbClr val="FF0000"/>
                </a:solidFill>
              </a:rPr>
              <a:t>our</a:t>
            </a:r>
            <a:r>
              <a:rPr lang="en-US" sz="2800" b="1" dirty="0"/>
              <a:t> needs and means.  </a:t>
            </a:r>
            <a:r>
              <a:rPr lang="en-US" sz="2800" b="1" dirty="0">
                <a:solidFill>
                  <a:srgbClr val="FF0000"/>
                </a:solidFill>
              </a:rPr>
              <a:t>We</a:t>
            </a:r>
            <a:r>
              <a:rPr lang="en-US" sz="2800" b="1" dirty="0"/>
              <a:t> will honor God and choose to obey him every day of </a:t>
            </a:r>
            <a:r>
              <a:rPr lang="en-US" sz="2800" b="1" dirty="0">
                <a:solidFill>
                  <a:srgbClr val="FF0000"/>
                </a:solidFill>
              </a:rPr>
              <a:t>our</a:t>
            </a:r>
            <a:r>
              <a:rPr lang="en-US" sz="2800" b="1" dirty="0"/>
              <a:t> lives.</a:t>
            </a:r>
            <a:endParaRPr lang="en-US" sz="2800" dirty="0"/>
          </a:p>
        </p:txBody>
      </p:sp>
    </p:spTree>
    <p:extLst>
      <p:ext uri="{BB962C8B-B14F-4D97-AF65-F5344CB8AC3E}">
        <p14:creationId xmlns:p14="http://schemas.microsoft.com/office/powerpoint/2010/main" val="865681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3177-EEEA-E446-87FF-DE29E2D5C67D}"/>
              </a:ext>
            </a:extLst>
          </p:cNvPr>
          <p:cNvSpPr>
            <a:spLocks noGrp="1"/>
          </p:cNvSpPr>
          <p:nvPr>
            <p:ph type="title"/>
          </p:nvPr>
        </p:nvSpPr>
        <p:spPr/>
        <p:txBody>
          <a:bodyPr/>
          <a:lstStyle/>
          <a:p>
            <a:r>
              <a:rPr lang="en-US" dirty="0"/>
              <a:t>Colossians 3:14-17</a:t>
            </a:r>
          </a:p>
        </p:txBody>
      </p:sp>
      <p:sp>
        <p:nvSpPr>
          <p:cNvPr id="3" name="Content Placeholder 2">
            <a:extLst>
              <a:ext uri="{FF2B5EF4-FFF2-40B4-BE49-F238E27FC236}">
                <a16:creationId xmlns:a16="http://schemas.microsoft.com/office/drawing/2014/main" id="{2231DBD3-5AB8-554A-BA02-5CFB26FBA2A3}"/>
              </a:ext>
            </a:extLst>
          </p:cNvPr>
          <p:cNvSpPr>
            <a:spLocks noGrp="1"/>
          </p:cNvSpPr>
          <p:nvPr>
            <p:ph idx="1"/>
          </p:nvPr>
        </p:nvSpPr>
        <p:spPr>
          <a:xfrm>
            <a:off x="357188" y="2638044"/>
            <a:ext cx="11834812" cy="4219956"/>
          </a:xfrm>
        </p:spPr>
        <p:txBody>
          <a:bodyPr>
            <a:normAutofit lnSpcReduction="10000"/>
          </a:bodyPr>
          <a:lstStyle/>
          <a:p>
            <a:r>
              <a:rPr lang="en-US" sz="2800" baseline="30000" dirty="0"/>
              <a:t>14</a:t>
            </a:r>
            <a:r>
              <a:rPr lang="en-US" sz="2800" dirty="0"/>
              <a:t>And over all these virtues put on love, which binds them all together in perfect unity. </a:t>
            </a:r>
          </a:p>
          <a:p>
            <a:r>
              <a:rPr lang="en-US" sz="2800" b="1" baseline="30000" dirty="0"/>
              <a:t>15 </a:t>
            </a:r>
            <a:r>
              <a:rPr lang="en-US" sz="2800" dirty="0"/>
              <a:t>Let the peace of Christ rule in your hearts, since as members of one body you were called to peace. And be thankful. </a:t>
            </a:r>
          </a:p>
          <a:p>
            <a:r>
              <a:rPr lang="en-US" sz="2800" b="1" baseline="30000" dirty="0"/>
              <a:t>16 </a:t>
            </a:r>
            <a:r>
              <a:rPr lang="en-US" sz="2800" dirty="0"/>
              <a:t>Let the message of Christ dwell among you richly as you teach and admonish one another with all wisdom through psalms, hymns, and songs from the Spirit, singing to God with gratitude in your hearts. </a:t>
            </a:r>
          </a:p>
          <a:p>
            <a:r>
              <a:rPr lang="en-US" sz="2800" b="1" baseline="30000" dirty="0"/>
              <a:t>17 </a:t>
            </a:r>
            <a:r>
              <a:rPr lang="en-US" sz="2800" dirty="0"/>
              <a:t>And whatever you do, whether in word or deed, do it all in the name of the Lord Jesus, giving thanks to God the Father through him.  </a:t>
            </a:r>
          </a:p>
          <a:p>
            <a:endParaRPr lang="en-US" dirty="0"/>
          </a:p>
        </p:txBody>
      </p:sp>
    </p:spTree>
    <p:extLst>
      <p:ext uri="{BB962C8B-B14F-4D97-AF65-F5344CB8AC3E}">
        <p14:creationId xmlns:p14="http://schemas.microsoft.com/office/powerpoint/2010/main" val="194262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ainted sign&#10;&#10;Description automatically generated">
            <a:extLst>
              <a:ext uri="{FF2B5EF4-FFF2-40B4-BE49-F238E27FC236}">
                <a16:creationId xmlns:a16="http://schemas.microsoft.com/office/drawing/2014/main" id="{E649FCCE-679E-A540-AD2F-1ED9B03C0CF3}"/>
              </a:ext>
            </a:extLst>
          </p:cNvPr>
          <p:cNvPicPr>
            <a:picLocks noGrp="1" noChangeAspect="1"/>
          </p:cNvPicPr>
          <p:nvPr>
            <p:ph idx="1"/>
          </p:nvPr>
        </p:nvPicPr>
        <p:blipFill rotWithShape="1">
          <a:blip r:embed="rId2"/>
          <a:srcRect t="2735" b="23735"/>
          <a:stretch/>
        </p:blipFill>
        <p:spPr>
          <a:xfrm>
            <a:off x="20" y="10"/>
            <a:ext cx="12191980" cy="6857990"/>
          </a:xfrm>
          <a:prstGeom prst="rect">
            <a:avLst/>
          </a:prstGeom>
        </p:spPr>
      </p:pic>
      <p:sp>
        <p:nvSpPr>
          <p:cNvPr id="2" name="Title 1">
            <a:extLst>
              <a:ext uri="{FF2B5EF4-FFF2-40B4-BE49-F238E27FC236}">
                <a16:creationId xmlns:a16="http://schemas.microsoft.com/office/drawing/2014/main" id="{4460ACFD-F272-794A-BDB7-CC3071493669}"/>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dirty="0">
                <a:solidFill>
                  <a:srgbClr val="FFFFFF"/>
                </a:solidFill>
              </a:rPr>
              <a:t>What I always wanted</a:t>
            </a:r>
          </a:p>
        </p:txBody>
      </p:sp>
      <p:sp>
        <p:nvSpPr>
          <p:cNvPr id="10" name="Rectangle 9">
            <a:extLst>
              <a:ext uri="{FF2B5EF4-FFF2-40B4-BE49-F238E27FC236}">
                <a16:creationId xmlns:a16="http://schemas.microsoft.com/office/drawing/2014/main" id="{2ADE3C13-879B-452F-A868-D078736A1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679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BE789D-66E0-4C5C-8DDC-CF4D7BF21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C092F8-98E3-4599-A7BF-1B658CF1D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81073-094E-9A4F-89CD-F0AF37882AFA}"/>
              </a:ext>
            </a:extLst>
          </p:cNvPr>
          <p:cNvSpPr>
            <a:spLocks noGrp="1"/>
          </p:cNvSpPr>
          <p:nvPr>
            <p:ph type="title"/>
          </p:nvPr>
        </p:nvSpPr>
        <p:spPr>
          <a:xfrm>
            <a:off x="643467" y="2681103"/>
            <a:ext cx="3363974" cy="1495794"/>
          </a:xfrm>
          <a:prstGeom prst="ellipse">
            <a:avLst/>
          </a:prstGeom>
          <a:solidFill>
            <a:schemeClr val="tx2">
              <a:lumMod val="60000"/>
              <a:lumOff val="40000"/>
              <a:alpha val="15000"/>
            </a:schemeClr>
          </a:solidFill>
          <a:ln>
            <a:solidFill>
              <a:schemeClr val="bg1"/>
            </a:solidFill>
          </a:ln>
        </p:spPr>
        <p:txBody>
          <a:bodyPr wrap="square">
            <a:normAutofit/>
          </a:bodyPr>
          <a:lstStyle/>
          <a:p>
            <a:r>
              <a:rPr lang="en-US" sz="2000">
                <a:solidFill>
                  <a:schemeClr val="bg1"/>
                </a:solidFill>
              </a:rPr>
              <a:t>Small Group Planning</a:t>
            </a:r>
          </a:p>
        </p:txBody>
      </p:sp>
      <p:graphicFrame>
        <p:nvGraphicFramePr>
          <p:cNvPr id="16" name="Content Placeholder 2">
            <a:extLst>
              <a:ext uri="{FF2B5EF4-FFF2-40B4-BE49-F238E27FC236}">
                <a16:creationId xmlns:a16="http://schemas.microsoft.com/office/drawing/2014/main" id="{D866A086-CD87-4DE9-AC3A-01463FC71D91}"/>
              </a:ext>
            </a:extLst>
          </p:cNvPr>
          <p:cNvGraphicFramePr>
            <a:graphicFrameLocks noGrp="1"/>
          </p:cNvGraphicFramePr>
          <p:nvPr>
            <p:ph idx="1"/>
            <p:extLst>
              <p:ext uri="{D42A27DB-BD31-4B8C-83A1-F6EECF244321}">
                <p14:modId xmlns:p14="http://schemas.microsoft.com/office/powerpoint/2010/main" val="89488745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757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594E-EF64-3541-9886-1B2EEB3CE655}"/>
              </a:ext>
            </a:extLst>
          </p:cNvPr>
          <p:cNvSpPr>
            <a:spLocks noGrp="1"/>
          </p:cNvSpPr>
          <p:nvPr>
            <p:ph type="title"/>
          </p:nvPr>
        </p:nvSpPr>
        <p:spPr>
          <a:xfrm>
            <a:off x="804672" y="2404872"/>
            <a:ext cx="3044950" cy="1645920"/>
          </a:xfrm>
        </p:spPr>
        <p:txBody>
          <a:bodyPr vert="horz" lIns="274320" tIns="182880" rIns="274320" bIns="182880" rtlCol="0" anchor="ctr" anchorCtr="1">
            <a:normAutofit/>
          </a:bodyPr>
          <a:lstStyle/>
          <a:p>
            <a:r>
              <a:rPr lang="en-US">
                <a:solidFill>
                  <a:srgbClr val="262626"/>
                </a:solidFill>
              </a:rPr>
              <a:t>Rose Ceremony</a:t>
            </a:r>
          </a:p>
        </p:txBody>
      </p:sp>
      <p:pic>
        <p:nvPicPr>
          <p:cNvPr id="5" name="Content Placeholder 4" descr="A red flower&#10;&#10;Description automatically generated">
            <a:extLst>
              <a:ext uri="{FF2B5EF4-FFF2-40B4-BE49-F238E27FC236}">
                <a16:creationId xmlns:a16="http://schemas.microsoft.com/office/drawing/2014/main" id="{1BB751E2-2CCC-334E-AD74-DD31C1F0565D}"/>
              </a:ext>
            </a:extLst>
          </p:cNvPr>
          <p:cNvPicPr>
            <a:picLocks noGrp="1" noChangeAspect="1"/>
          </p:cNvPicPr>
          <p:nvPr>
            <p:ph idx="1"/>
          </p:nvPr>
        </p:nvPicPr>
        <p:blipFill rotWithShape="1">
          <a:blip r:embed="rId2"/>
          <a:srcRect l="23076" r="856" b="-1"/>
          <a:stretch/>
        </p:blipFill>
        <p:spPr>
          <a:xfrm>
            <a:off x="4654296" y="10"/>
            <a:ext cx="7537703" cy="6857990"/>
          </a:xfrm>
          <a:prstGeom prst="rect">
            <a:avLst/>
          </a:prstGeom>
        </p:spPr>
      </p:pic>
    </p:spTree>
    <p:extLst>
      <p:ext uri="{BB962C8B-B14F-4D97-AF65-F5344CB8AC3E}">
        <p14:creationId xmlns:p14="http://schemas.microsoft.com/office/powerpoint/2010/main" val="219040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DB87-0512-C349-9518-700C0CE97A86}"/>
              </a:ext>
            </a:extLst>
          </p:cNvPr>
          <p:cNvSpPr>
            <a:spLocks noGrp="1"/>
          </p:cNvSpPr>
          <p:nvPr>
            <p:ph type="title"/>
          </p:nvPr>
        </p:nvSpPr>
        <p:spPr/>
        <p:txBody>
          <a:bodyPr/>
          <a:lstStyle/>
          <a:p>
            <a:r>
              <a:rPr lang="en-US" dirty="0"/>
              <a:t>Small Group Discussion</a:t>
            </a:r>
          </a:p>
        </p:txBody>
      </p:sp>
      <p:sp>
        <p:nvSpPr>
          <p:cNvPr id="3" name="Content Placeholder 2">
            <a:extLst>
              <a:ext uri="{FF2B5EF4-FFF2-40B4-BE49-F238E27FC236}">
                <a16:creationId xmlns:a16="http://schemas.microsoft.com/office/drawing/2014/main" id="{362C7B5A-D4FC-5A43-9682-4C68C959533C}"/>
              </a:ext>
            </a:extLst>
          </p:cNvPr>
          <p:cNvSpPr>
            <a:spLocks noGrp="1"/>
          </p:cNvSpPr>
          <p:nvPr>
            <p:ph idx="1"/>
          </p:nvPr>
        </p:nvSpPr>
        <p:spPr/>
        <p:txBody>
          <a:bodyPr>
            <a:normAutofit/>
          </a:bodyPr>
          <a:lstStyle/>
          <a:p>
            <a:r>
              <a:rPr lang="en-US" sz="4400" dirty="0"/>
              <a:t>How did you meet as a couple?</a:t>
            </a:r>
          </a:p>
          <a:p>
            <a:r>
              <a:rPr lang="en-US" sz="4400" dirty="0"/>
              <a:t>What is your partner’s best character trait that you admire?</a:t>
            </a:r>
          </a:p>
        </p:txBody>
      </p:sp>
    </p:spTree>
    <p:extLst>
      <p:ext uri="{BB962C8B-B14F-4D97-AF65-F5344CB8AC3E}">
        <p14:creationId xmlns:p14="http://schemas.microsoft.com/office/powerpoint/2010/main" val="74554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4ED4-FD5A-B54E-8159-A3A4B9516EA6}"/>
              </a:ext>
            </a:extLst>
          </p:cNvPr>
          <p:cNvSpPr>
            <a:spLocks noGrp="1"/>
          </p:cNvSpPr>
          <p:nvPr>
            <p:ph type="title"/>
          </p:nvPr>
        </p:nvSpPr>
        <p:spPr/>
        <p:txBody>
          <a:bodyPr/>
          <a:lstStyle/>
          <a:p>
            <a:r>
              <a:rPr lang="en-US" dirty="0"/>
              <a:t>Colossians 3:1-4</a:t>
            </a:r>
          </a:p>
        </p:txBody>
      </p:sp>
      <p:sp>
        <p:nvSpPr>
          <p:cNvPr id="3" name="Content Placeholder 2">
            <a:extLst>
              <a:ext uri="{FF2B5EF4-FFF2-40B4-BE49-F238E27FC236}">
                <a16:creationId xmlns:a16="http://schemas.microsoft.com/office/drawing/2014/main" id="{7CE11A7A-607F-A546-A292-A2477980E145}"/>
              </a:ext>
            </a:extLst>
          </p:cNvPr>
          <p:cNvSpPr>
            <a:spLocks noGrp="1"/>
          </p:cNvSpPr>
          <p:nvPr>
            <p:ph idx="1"/>
          </p:nvPr>
        </p:nvSpPr>
        <p:spPr>
          <a:xfrm>
            <a:off x="717630" y="2546430"/>
            <a:ext cx="10081550" cy="3761773"/>
          </a:xfrm>
        </p:spPr>
        <p:txBody>
          <a:bodyPr>
            <a:normAutofit/>
          </a:bodyPr>
          <a:lstStyle/>
          <a:p>
            <a:r>
              <a:rPr lang="en-US" sz="2800" baseline="30000" dirty="0"/>
              <a:t>1</a:t>
            </a:r>
            <a:r>
              <a:rPr lang="en-US" sz="2800" dirty="0"/>
              <a:t>Since, then, you have been raised with Christ, set your hearts on things above, where Christ is, seated at the right hand of God. </a:t>
            </a:r>
          </a:p>
          <a:p>
            <a:r>
              <a:rPr lang="en-US" sz="2800" b="1" baseline="30000" dirty="0"/>
              <a:t>2 </a:t>
            </a:r>
            <a:r>
              <a:rPr lang="en-US" sz="2800" dirty="0"/>
              <a:t>Set your minds on things above, not on earthly things. </a:t>
            </a:r>
          </a:p>
          <a:p>
            <a:r>
              <a:rPr lang="en-US" sz="2800" b="1" baseline="30000" dirty="0"/>
              <a:t>3 </a:t>
            </a:r>
            <a:r>
              <a:rPr lang="en-US" sz="2800" dirty="0"/>
              <a:t>For you died, and your life is now hidden with Christ in God. </a:t>
            </a:r>
          </a:p>
          <a:p>
            <a:r>
              <a:rPr lang="en-US" sz="2800" b="1" baseline="30000" dirty="0"/>
              <a:t>4 </a:t>
            </a:r>
            <a:r>
              <a:rPr lang="en-US" sz="2800" dirty="0"/>
              <a:t>When Christ, who is your life, appears, then you also will appear with him in glory. </a:t>
            </a:r>
          </a:p>
          <a:p>
            <a:endParaRPr lang="en-US" dirty="0"/>
          </a:p>
        </p:txBody>
      </p:sp>
    </p:spTree>
    <p:extLst>
      <p:ext uri="{BB962C8B-B14F-4D97-AF65-F5344CB8AC3E}">
        <p14:creationId xmlns:p14="http://schemas.microsoft.com/office/powerpoint/2010/main" val="202836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E78B-563E-6941-92BE-F201F1B60B4B}"/>
              </a:ext>
            </a:extLst>
          </p:cNvPr>
          <p:cNvSpPr>
            <a:spLocks noGrp="1"/>
          </p:cNvSpPr>
          <p:nvPr>
            <p:ph type="title"/>
          </p:nvPr>
        </p:nvSpPr>
        <p:spPr>
          <a:xfrm>
            <a:off x="8022335" y="484631"/>
            <a:ext cx="3701579" cy="5429848"/>
          </a:xfrm>
          <a:noFill/>
          <a:ln>
            <a:noFill/>
          </a:ln>
        </p:spPr>
        <p:txBody>
          <a:bodyPr vert="horz" lIns="274320" tIns="182880" rIns="274320" bIns="182880" rtlCol="0" anchor="ctr" anchorCtr="1">
            <a:normAutofit/>
          </a:bodyPr>
          <a:lstStyle/>
          <a:p>
            <a:pPr algn="l"/>
            <a:r>
              <a:rPr lang="en-US">
                <a:solidFill>
                  <a:schemeClr val="tx1"/>
                </a:solidFill>
              </a:rPr>
              <a:t>Laundry</a:t>
            </a:r>
          </a:p>
        </p:txBody>
      </p:sp>
      <p:pic>
        <p:nvPicPr>
          <p:cNvPr id="5" name="Content Placeholder 4" descr="A picture containing indoor, person, appliance, cabinet&#10;&#10;Description automatically generated">
            <a:extLst>
              <a:ext uri="{FF2B5EF4-FFF2-40B4-BE49-F238E27FC236}">
                <a16:creationId xmlns:a16="http://schemas.microsoft.com/office/drawing/2014/main" id="{A48C6EC5-C0AA-BD46-AD49-FE037470EABA}"/>
              </a:ext>
            </a:extLst>
          </p:cNvPr>
          <p:cNvPicPr>
            <a:picLocks noGrp="1" noChangeAspect="1"/>
          </p:cNvPicPr>
          <p:nvPr>
            <p:ph idx="1"/>
          </p:nvPr>
        </p:nvPicPr>
        <p:blipFill rotWithShape="1">
          <a:blip r:embed="rId2"/>
          <a:srcRect l="12068" r="9346"/>
          <a:stretch/>
        </p:blipFill>
        <p:spPr>
          <a:xfrm>
            <a:off x="-1" y="-1"/>
            <a:ext cx="7537704" cy="6858000"/>
          </a:xfrm>
          <a:prstGeom prst="rect">
            <a:avLst/>
          </a:prstGeom>
        </p:spPr>
      </p:pic>
    </p:spTree>
    <p:extLst>
      <p:ext uri="{BB962C8B-B14F-4D97-AF65-F5344CB8AC3E}">
        <p14:creationId xmlns:p14="http://schemas.microsoft.com/office/powerpoint/2010/main" val="39538924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BD427-076A-0749-8D48-149DD400CBA6}"/>
              </a:ext>
            </a:extLst>
          </p:cNvPr>
          <p:cNvSpPr>
            <a:spLocks noGrp="1"/>
          </p:cNvSpPr>
          <p:nvPr>
            <p:ph type="title"/>
          </p:nvPr>
        </p:nvSpPr>
        <p:spPr>
          <a:xfrm>
            <a:off x="8022335" y="484631"/>
            <a:ext cx="3701579" cy="5429848"/>
          </a:xfrm>
          <a:noFill/>
          <a:ln>
            <a:noFill/>
          </a:ln>
        </p:spPr>
        <p:txBody>
          <a:bodyPr vert="horz" lIns="274320" tIns="182880" rIns="274320" bIns="182880" rtlCol="0" anchor="ctr" anchorCtr="1">
            <a:normAutofit/>
          </a:bodyPr>
          <a:lstStyle/>
          <a:p>
            <a:pPr algn="l"/>
            <a:r>
              <a:rPr lang="en-US" dirty="0">
                <a:solidFill>
                  <a:schemeClr val="tx1"/>
                </a:solidFill>
              </a:rPr>
              <a:t>The never ending list</a:t>
            </a:r>
          </a:p>
        </p:txBody>
      </p:sp>
      <p:pic>
        <p:nvPicPr>
          <p:cNvPr id="9" name="Content Placeholder 8" descr="A close up of a sign&#10;&#10;Description automatically generated">
            <a:extLst>
              <a:ext uri="{FF2B5EF4-FFF2-40B4-BE49-F238E27FC236}">
                <a16:creationId xmlns:a16="http://schemas.microsoft.com/office/drawing/2014/main" id="{F0F43111-5C19-DE47-B0C1-2AA8B7BADE0A}"/>
              </a:ext>
            </a:extLst>
          </p:cNvPr>
          <p:cNvPicPr>
            <a:picLocks noGrp="1" noChangeAspect="1"/>
          </p:cNvPicPr>
          <p:nvPr>
            <p:ph idx="1"/>
          </p:nvPr>
        </p:nvPicPr>
        <p:blipFill rotWithShape="1">
          <a:blip r:embed="rId2"/>
          <a:srcRect t="5120" r="2" b="4615"/>
          <a:stretch/>
        </p:blipFill>
        <p:spPr>
          <a:xfrm>
            <a:off x="-1" y="-1"/>
            <a:ext cx="7537704" cy="6858000"/>
          </a:xfrm>
          <a:prstGeom prst="rect">
            <a:avLst/>
          </a:prstGeom>
        </p:spPr>
      </p:pic>
    </p:spTree>
    <p:extLst>
      <p:ext uri="{BB962C8B-B14F-4D97-AF65-F5344CB8AC3E}">
        <p14:creationId xmlns:p14="http://schemas.microsoft.com/office/powerpoint/2010/main" val="36213784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otalTime>1411</TotalTime>
  <Words>1183</Words>
  <Application>Microsoft Macintosh PowerPoint</Application>
  <PresentationFormat>Widescreen</PresentationFormat>
  <Paragraphs>118</Paragraphs>
  <Slides>53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Gill Sans MT</vt:lpstr>
      <vt:lpstr>Parcel</vt:lpstr>
      <vt:lpstr>River Oak Church &amp; Charis Institute</vt:lpstr>
      <vt:lpstr>Why are we here?</vt:lpstr>
      <vt:lpstr>Where Two individuals form an “Us”</vt:lpstr>
      <vt:lpstr>Javier and Gina’s Rule of Life</vt:lpstr>
      <vt:lpstr>Javier and Gina’s Rule of Life</vt:lpstr>
      <vt:lpstr>Small Group Discussion</vt:lpstr>
      <vt:lpstr>Colossians 3:1-4</vt:lpstr>
      <vt:lpstr>Laundry</vt:lpstr>
      <vt:lpstr>The never ending list</vt:lpstr>
      <vt:lpstr>PowerPoint Presentation</vt:lpstr>
      <vt:lpstr>Scramble</vt:lpstr>
      <vt:lpstr>PowerPoint Presentation</vt:lpstr>
      <vt:lpstr>The Day Ahead</vt:lpstr>
      <vt:lpstr>The Two Months Ahead</vt:lpstr>
      <vt:lpstr>Who’s in charge?</vt:lpstr>
      <vt:lpstr>PowerPoint Presentation</vt:lpstr>
      <vt:lpstr>PowerPoint Presentation</vt:lpstr>
      <vt:lpstr>Colossians 3:5-10</vt:lpstr>
      <vt:lpstr>Pain</vt:lpstr>
      <vt:lpstr>Life Stressors</vt:lpstr>
      <vt:lpstr>Break</vt:lpstr>
      <vt:lpstr>Welcome Back</vt:lpstr>
      <vt:lpstr>The best offense is a good Defense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vt:lpstr>
      <vt:lpstr>Grace Together</vt:lpstr>
      <vt:lpstr>Minute to win it game</vt:lpstr>
      <vt:lpstr>PowerPoint Presentation</vt:lpstr>
      <vt:lpstr>Colossians 3:12-13</vt:lpstr>
      <vt:lpstr>To get my clothes…</vt:lpstr>
      <vt:lpstr>Cultivating a Healthy Marriage</vt:lpstr>
      <vt:lpstr>PowerPoint Presentation</vt:lpstr>
      <vt:lpstr>PowerPoint Presentation</vt:lpstr>
      <vt:lpstr>Break</vt:lpstr>
      <vt:lpstr>Colossians 3:12-13</vt:lpstr>
      <vt:lpstr>Colossians 3:14-17</vt:lpstr>
      <vt:lpstr>The Formula</vt:lpstr>
      <vt:lpstr>Expression of Love</vt:lpstr>
      <vt:lpstr>Compassion</vt:lpstr>
      <vt:lpstr>Control Weeds Grow Roses</vt:lpstr>
      <vt:lpstr>Colossians 3:12-13</vt:lpstr>
      <vt:lpstr>Colossians 3:14-17</vt:lpstr>
      <vt:lpstr>What I always wanted</vt:lpstr>
      <vt:lpstr>Small Group Planning</vt:lpstr>
      <vt:lpstr>Rose Ceremony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Oak Church &amp; Charis Institute</dc:title>
  <dc:creator>Jennifer Ripley</dc:creator>
  <cp:lastModifiedBy>Jennifer Ripley</cp:lastModifiedBy>
  <cp:revision>8</cp:revision>
  <dcterms:created xsi:type="dcterms:W3CDTF">2019-12-18T17:58:44Z</dcterms:created>
  <dcterms:modified xsi:type="dcterms:W3CDTF">2020-07-13T16:29:50Z</dcterms:modified>
</cp:coreProperties>
</file>